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6" r:id="rId2"/>
    <p:sldId id="258" r:id="rId3"/>
    <p:sldId id="365" r:id="rId4"/>
    <p:sldId id="263" r:id="rId5"/>
    <p:sldId id="379" r:id="rId6"/>
    <p:sldId id="369" r:id="rId7"/>
    <p:sldId id="382" r:id="rId8"/>
    <p:sldId id="384" r:id="rId9"/>
    <p:sldId id="387" r:id="rId10"/>
    <p:sldId id="390" r:id="rId11"/>
  </p:sldIdLst>
  <p:sldSz cx="9906000" cy="6858000" type="A4"/>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48"/>
  </p:normalViewPr>
  <p:slideViewPr>
    <p:cSldViewPr snapToGrid="0">
      <p:cViewPr varScale="1">
        <p:scale>
          <a:sx n="117" d="100"/>
          <a:sy n="117" d="100"/>
        </p:scale>
        <p:origin x="1200" y="16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59FFEB2C-C121-44DD-B0F3-DA0F7FF009B5}" type="datetimeFigureOut">
              <a:rPr lang="en-GB" smtClean="0"/>
              <a:t>18/07/2024</a:t>
            </a:fld>
            <a:endParaRPr lang="en-GB"/>
          </a:p>
        </p:txBody>
      </p:sp>
      <p:sp>
        <p:nvSpPr>
          <p:cNvPr id="4" name="Slide Image Placeholder 3"/>
          <p:cNvSpPr>
            <a:spLocks noGrp="1" noRot="1" noChangeAspect="1"/>
          </p:cNvSpPr>
          <p:nvPr>
            <p:ph type="sldImg" idx="2"/>
          </p:nvPr>
        </p:nvSpPr>
        <p:spPr>
          <a:xfrm>
            <a:off x="981075" y="1241425"/>
            <a:ext cx="48355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5452DFC6-1366-4279-859C-176D0773FEF2}" type="slidenum">
              <a:rPr lang="en-GB" smtClean="0"/>
              <a:t>‹#›</a:t>
            </a:fld>
            <a:endParaRPr lang="en-GB"/>
          </a:p>
        </p:txBody>
      </p:sp>
    </p:spTree>
    <p:extLst>
      <p:ext uri="{BB962C8B-B14F-4D97-AF65-F5344CB8AC3E}">
        <p14:creationId xmlns:p14="http://schemas.microsoft.com/office/powerpoint/2010/main" val="3746594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452DFC6-1366-4279-859C-176D0773FEF2}" type="slidenum">
              <a:rPr lang="en-GB" smtClean="0"/>
              <a:t>1</a:t>
            </a:fld>
            <a:endParaRPr lang="en-GB"/>
          </a:p>
        </p:txBody>
      </p:sp>
    </p:spTree>
    <p:extLst>
      <p:ext uri="{BB962C8B-B14F-4D97-AF65-F5344CB8AC3E}">
        <p14:creationId xmlns:p14="http://schemas.microsoft.com/office/powerpoint/2010/main" val="220666579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5.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18.jpeg"/><Relationship Id="rId4" Type="http://schemas.openxmlformats.org/officeDocument/2006/relationships/image" Target="../media/image11.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7.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0.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1.jpe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22.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1.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25.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25.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8.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9.png"/><Relationship Id="rId1" Type="http://schemas.openxmlformats.org/officeDocument/2006/relationships/slideMaster" Target="../slideMasters/slideMaster1.xml"/><Relationship Id="rId5" Type="http://schemas.openxmlformats.org/officeDocument/2006/relationships/image" Target="../media/image25.png"/><Relationship Id="rId4" Type="http://schemas.openxmlformats.org/officeDocument/2006/relationships/image" Target="../media/image30.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1.png"/><Relationship Id="rId1" Type="http://schemas.openxmlformats.org/officeDocument/2006/relationships/slideMaster" Target="../slideMasters/slideMaster1.xml"/><Relationship Id="rId4" Type="http://schemas.openxmlformats.org/officeDocument/2006/relationships/image" Target="../media/image25.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25.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2.jpeg"/><Relationship Id="rId1" Type="http://schemas.openxmlformats.org/officeDocument/2006/relationships/slideMaster" Target="../slideMasters/slideMaster1.xml"/><Relationship Id="rId4" Type="http://schemas.openxmlformats.org/officeDocument/2006/relationships/image" Target="../media/image33.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3.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33.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3.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7.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33.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9.png"/><Relationship Id="rId1" Type="http://schemas.openxmlformats.org/officeDocument/2006/relationships/slideMaster" Target="../slideMasters/slideMaster1.xml"/><Relationship Id="rId4" Type="http://schemas.openxmlformats.org/officeDocument/2006/relationships/image" Target="../media/image3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41.png"/><Relationship Id="rId4" Type="http://schemas.openxmlformats.org/officeDocument/2006/relationships/image" Target="../media/image6.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2.jpe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41.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3.png"/><Relationship Id="rId1" Type="http://schemas.openxmlformats.org/officeDocument/2006/relationships/slideMaster" Target="../slideMasters/slideMaster1.xml"/><Relationship Id="rId6" Type="http://schemas.openxmlformats.org/officeDocument/2006/relationships/image" Target="../media/image41.png"/><Relationship Id="rId5" Type="http://schemas.openxmlformats.org/officeDocument/2006/relationships/image" Target="../media/image6.png"/><Relationship Id="rId4" Type="http://schemas.openxmlformats.org/officeDocument/2006/relationships/image" Target="../media/image44.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41.png"/><Relationship Id="rId4" Type="http://schemas.openxmlformats.org/officeDocument/2006/relationships/image" Target="../media/image6.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41.png"/><Relationship Id="rId4" Type="http://schemas.openxmlformats.org/officeDocument/2006/relationships/image" Target="../media/image6.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7.jpeg"/><Relationship Id="rId1" Type="http://schemas.openxmlformats.org/officeDocument/2006/relationships/slideMaster" Target="../slideMasters/slideMaster1.xml"/><Relationship Id="rId6" Type="http://schemas.openxmlformats.org/officeDocument/2006/relationships/image" Target="../media/image41.png"/><Relationship Id="rId5" Type="http://schemas.openxmlformats.org/officeDocument/2006/relationships/image" Target="../media/image6.png"/><Relationship Id="rId4" Type="http://schemas.openxmlformats.org/officeDocument/2006/relationships/image" Target="../media/image48.jpe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49.jpeg"/><Relationship Id="rId1" Type="http://schemas.openxmlformats.org/officeDocument/2006/relationships/slideMaster" Target="../slideMasters/slideMaster1.xml"/><Relationship Id="rId6" Type="http://schemas.openxmlformats.org/officeDocument/2006/relationships/image" Target="../media/image41.png"/><Relationship Id="rId5" Type="http://schemas.openxmlformats.org/officeDocument/2006/relationships/image" Target="../media/image6.png"/><Relationship Id="rId4" Type="http://schemas.openxmlformats.org/officeDocument/2006/relationships/image" Target="../media/image48.jpe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0.jpeg"/><Relationship Id="rId1" Type="http://schemas.openxmlformats.org/officeDocument/2006/relationships/slideMaster" Target="../slideMasters/slideMaster1.xml"/><Relationship Id="rId6" Type="http://schemas.openxmlformats.org/officeDocument/2006/relationships/image" Target="../media/image41.png"/><Relationship Id="rId5" Type="http://schemas.openxmlformats.org/officeDocument/2006/relationships/image" Target="../media/image6.png"/><Relationship Id="rId4" Type="http://schemas.openxmlformats.org/officeDocument/2006/relationships/image" Target="../media/image48.jpe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41.png"/><Relationship Id="rId4" Type="http://schemas.openxmlformats.org/officeDocument/2006/relationships/image" Target="../media/image6.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2.jpeg"/><Relationship Id="rId1" Type="http://schemas.openxmlformats.org/officeDocument/2006/relationships/slideMaster" Target="../slideMasters/slideMaster1.xml"/><Relationship Id="rId6" Type="http://schemas.openxmlformats.org/officeDocument/2006/relationships/image" Target="../media/image41.png"/><Relationship Id="rId5" Type="http://schemas.openxmlformats.org/officeDocument/2006/relationships/image" Target="../media/image6.png"/><Relationship Id="rId4" Type="http://schemas.openxmlformats.org/officeDocument/2006/relationships/image" Target="../media/image5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52.jpeg"/><Relationship Id="rId7" Type="http://schemas.openxmlformats.org/officeDocument/2006/relationships/image" Target="../media/image41.png"/><Relationship Id="rId2" Type="http://schemas.openxmlformats.org/officeDocument/2006/relationships/image" Target="../media/image54.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3.png"/><Relationship Id="rId4" Type="http://schemas.openxmlformats.org/officeDocument/2006/relationships/image" Target="../media/image4.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52.jpeg"/><Relationship Id="rId7" Type="http://schemas.openxmlformats.org/officeDocument/2006/relationships/image" Target="../media/image41.png"/><Relationship Id="rId2" Type="http://schemas.openxmlformats.org/officeDocument/2006/relationships/image" Target="../media/image55.jpe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3.png"/><Relationship Id="rId4" Type="http://schemas.openxmlformats.org/officeDocument/2006/relationships/image" Target="../media/image4.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6.jpeg"/><Relationship Id="rId1" Type="http://schemas.openxmlformats.org/officeDocument/2006/relationships/slideMaster" Target="../slideMasters/slideMaster1.xml"/><Relationship Id="rId6" Type="http://schemas.openxmlformats.org/officeDocument/2006/relationships/image" Target="../media/image41.png"/><Relationship Id="rId5" Type="http://schemas.openxmlformats.org/officeDocument/2006/relationships/image" Target="../media/image6.png"/><Relationship Id="rId4" Type="http://schemas.openxmlformats.org/officeDocument/2006/relationships/image" Target="../media/image53.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7.jpeg"/><Relationship Id="rId1" Type="http://schemas.openxmlformats.org/officeDocument/2006/relationships/slideMaster" Target="../slideMasters/slideMaster1.xml"/><Relationship Id="rId6" Type="http://schemas.openxmlformats.org/officeDocument/2006/relationships/image" Target="../media/image41.png"/><Relationship Id="rId5" Type="http://schemas.openxmlformats.org/officeDocument/2006/relationships/image" Target="../media/image6.png"/><Relationship Id="rId4" Type="http://schemas.openxmlformats.org/officeDocument/2006/relationships/image" Target="../media/image53.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8.jpeg"/><Relationship Id="rId1" Type="http://schemas.openxmlformats.org/officeDocument/2006/relationships/slideMaster" Target="../slideMasters/slideMaster1.xml"/><Relationship Id="rId6" Type="http://schemas.openxmlformats.org/officeDocument/2006/relationships/image" Target="../media/image41.png"/><Relationship Id="rId5" Type="http://schemas.openxmlformats.org/officeDocument/2006/relationships/image" Target="../media/image6.png"/><Relationship Id="rId4" Type="http://schemas.openxmlformats.org/officeDocument/2006/relationships/image" Target="../media/image53.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23.png"/></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13.png"/><Relationship Id="rId4" Type="http://schemas.openxmlformats.org/officeDocument/2006/relationships/image" Target="../media/image12.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6A12C465-67C4-4B8B-B76D-C57BD01893AD}"/>
              </a:ext>
            </a:extLst>
          </p:cNvPr>
          <p:cNvSpPr>
            <a:spLocks noGrp="1"/>
          </p:cNvSpPr>
          <p:nvPr>
            <p:ph type="subTitle" idx="1" hasCustomPrompt="1"/>
          </p:nvPr>
        </p:nvSpPr>
        <p:spPr>
          <a:xfrm>
            <a:off x="314330" y="5784850"/>
            <a:ext cx="4441825" cy="673100"/>
          </a:xfrm>
          <a:prstGeom prst="rect">
            <a:avLst/>
          </a:prstGeom>
        </p:spPr>
        <p:txBody>
          <a:bodyPr anchor="ctr"/>
          <a:lstStyle>
            <a:lvl1pPr marL="0" indent="0" algn="l">
              <a:buFont typeface="Arial" panose="020B0604020202020204" pitchFamily="34" charset="0"/>
              <a:buNone/>
              <a:defRPr sz="1800">
                <a:solidFill>
                  <a:schemeClr val="tx1"/>
                </a:solidFill>
              </a:defRPr>
            </a:lvl1pPr>
            <a:lvl2pPr marL="457193" indent="0" algn="ctr">
              <a:buNone/>
              <a:defRPr sz="2000"/>
            </a:lvl2pPr>
            <a:lvl3pPr marL="914387" indent="0" algn="ctr">
              <a:buNone/>
              <a:defRPr sz="1800"/>
            </a:lvl3pPr>
            <a:lvl4pPr marL="1371581" indent="0" algn="ctr">
              <a:buNone/>
              <a:defRPr sz="1600"/>
            </a:lvl4pPr>
            <a:lvl5pPr marL="1828771" indent="0" algn="ctr">
              <a:buNone/>
              <a:defRPr sz="1600"/>
            </a:lvl5pPr>
            <a:lvl6pPr marL="2285966" indent="0" algn="ctr">
              <a:buNone/>
              <a:defRPr sz="1600"/>
            </a:lvl6pPr>
            <a:lvl7pPr marL="2743159" indent="0" algn="ctr">
              <a:buNone/>
              <a:defRPr sz="1600"/>
            </a:lvl7pPr>
            <a:lvl8pPr marL="3200354" indent="0" algn="ctr">
              <a:buNone/>
              <a:defRPr sz="1600"/>
            </a:lvl8pPr>
            <a:lvl9pPr marL="3657545" indent="0" algn="ctr">
              <a:buNone/>
              <a:defRPr sz="1600"/>
            </a:lvl9pPr>
          </a:lstStyle>
          <a:p>
            <a:r>
              <a:rPr lang="en-US"/>
              <a:t>YYYY - YYYY</a:t>
            </a:r>
          </a:p>
        </p:txBody>
      </p:sp>
      <p:sp>
        <p:nvSpPr>
          <p:cNvPr id="10" name="Picture Placeholder 7">
            <a:extLst>
              <a:ext uri="{FF2B5EF4-FFF2-40B4-BE49-F238E27FC236}">
                <a16:creationId xmlns:a16="http://schemas.microsoft.com/office/drawing/2014/main" id="{0C4EEE89-476D-40CA-BD29-F2D9FED70A57}"/>
              </a:ext>
            </a:extLst>
          </p:cNvPr>
          <p:cNvSpPr>
            <a:spLocks noGrp="1"/>
          </p:cNvSpPr>
          <p:nvPr>
            <p:ph type="pic" sz="quarter" idx="10" hasCustomPrompt="1"/>
          </p:nvPr>
        </p:nvSpPr>
        <p:spPr>
          <a:xfrm>
            <a:off x="7057904" y="5943600"/>
            <a:ext cx="511175" cy="514350"/>
          </a:xfrm>
          <a:prstGeom prst="rect">
            <a:avLst/>
          </a:prstGeom>
        </p:spPr>
        <p:txBody>
          <a:bodyPr anchor="ctr">
            <a:normAutofit/>
          </a:bodyPr>
          <a:lstStyle>
            <a:lvl1pPr algn="ctr">
              <a:defRPr sz="1200">
                <a:solidFill>
                  <a:schemeClr val="bg1"/>
                </a:solidFill>
              </a:defRPr>
            </a:lvl1pPr>
          </a:lstStyle>
          <a:p>
            <a:r>
              <a:rPr lang="en-GB"/>
              <a:t>Club logo</a:t>
            </a:r>
          </a:p>
        </p:txBody>
      </p:sp>
      <p:sp>
        <p:nvSpPr>
          <p:cNvPr id="11" name="Text Placeholder 11">
            <a:extLst>
              <a:ext uri="{FF2B5EF4-FFF2-40B4-BE49-F238E27FC236}">
                <a16:creationId xmlns:a16="http://schemas.microsoft.com/office/drawing/2014/main" id="{7E36B75C-8B46-41F2-8DE7-AC4D01C180EF}"/>
              </a:ext>
            </a:extLst>
          </p:cNvPr>
          <p:cNvSpPr>
            <a:spLocks noGrp="1"/>
          </p:cNvSpPr>
          <p:nvPr>
            <p:ph type="body" sz="quarter" idx="11" hasCustomPrompt="1"/>
          </p:nvPr>
        </p:nvSpPr>
        <p:spPr>
          <a:xfrm>
            <a:off x="298450" y="342900"/>
            <a:ext cx="4654549" cy="730250"/>
          </a:xfrm>
          <a:prstGeom prst="rect">
            <a:avLst/>
          </a:prstGeom>
        </p:spPr>
        <p:txBody>
          <a:bodyPr anchor="ctr"/>
          <a:lstStyle>
            <a:lvl1pPr marL="0" indent="0">
              <a:buNone/>
              <a:defRPr sz="1800">
                <a:solidFill>
                  <a:schemeClr val="tx1"/>
                </a:solidFill>
              </a:defRPr>
            </a:lvl1pPr>
          </a:lstStyle>
          <a:p>
            <a:pPr marL="228600" marR="0" lvl="0" indent="-228600" algn="l" defTabSz="914387" rtl="0" eaLnBrk="1" fontAlgn="auto" latinLnBrk="0" hangingPunct="1">
              <a:lnSpc>
                <a:spcPct val="90000"/>
              </a:lnSpc>
              <a:spcBef>
                <a:spcPts val="1000"/>
              </a:spcBef>
              <a:spcAft>
                <a:spcPts val="0"/>
              </a:spcAft>
              <a:buClrTx/>
              <a:buSzTx/>
              <a:tabLst/>
              <a:defRPr/>
            </a:pPr>
            <a:r>
              <a:rPr lang="en-US"/>
              <a:t>ADD IN CLUB’S NAME HERE</a:t>
            </a:r>
          </a:p>
        </p:txBody>
      </p:sp>
    </p:spTree>
    <p:extLst>
      <p:ext uri="{BB962C8B-B14F-4D97-AF65-F5344CB8AC3E}">
        <p14:creationId xmlns:p14="http://schemas.microsoft.com/office/powerpoint/2010/main" val="757709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1_Custom Layout">
    <p:spTree>
      <p:nvGrpSpPr>
        <p:cNvPr id="1" name=""/>
        <p:cNvGrpSpPr/>
        <p:nvPr/>
      </p:nvGrpSpPr>
      <p:grpSpPr>
        <a:xfrm>
          <a:off x="0" y="0"/>
          <a:ext cx="0" cy="0"/>
          <a:chOff x="0" y="0"/>
          <a:chExt cx="0" cy="0"/>
        </a:xfrm>
      </p:grpSpPr>
      <p:pic>
        <p:nvPicPr>
          <p:cNvPr id="4" name="Picture 3" descr="Graphical user interface, application&#10;&#10;Description automatically generated">
            <a:extLst>
              <a:ext uri="{FF2B5EF4-FFF2-40B4-BE49-F238E27FC236}">
                <a16:creationId xmlns:a16="http://schemas.microsoft.com/office/drawing/2014/main" id="{FE2CF960-5A90-4C2E-84F8-0E661552C73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0591" b="72900"/>
          <a:stretch/>
        </p:blipFill>
        <p:spPr>
          <a:xfrm>
            <a:off x="0" y="0"/>
            <a:ext cx="6590805" cy="1858488"/>
          </a:xfrm>
          <a:prstGeom prst="rect">
            <a:avLst/>
          </a:prstGeom>
        </p:spPr>
      </p:pic>
      <p:sp>
        <p:nvSpPr>
          <p:cNvPr id="8" name="Text Placeholder 11">
            <a:extLst>
              <a:ext uri="{FF2B5EF4-FFF2-40B4-BE49-F238E27FC236}">
                <a16:creationId xmlns:a16="http://schemas.microsoft.com/office/drawing/2014/main" id="{A9A28677-BE9D-4C5A-B3F4-E1005D5FEE96}"/>
              </a:ext>
            </a:extLst>
          </p:cNvPr>
          <p:cNvSpPr>
            <a:spLocks noGrp="1"/>
          </p:cNvSpPr>
          <p:nvPr>
            <p:ph type="body" sz="quarter" idx="11" hasCustomPrompt="1"/>
          </p:nvPr>
        </p:nvSpPr>
        <p:spPr>
          <a:xfrm>
            <a:off x="298450" y="243805"/>
            <a:ext cx="4291363" cy="453428"/>
          </a:xfrm>
          <a:prstGeom prst="rect">
            <a:avLst/>
          </a:prstGeom>
        </p:spPr>
        <p:txBody>
          <a:bodyPr anchor="ctr"/>
          <a:lstStyle>
            <a:lvl1pPr marL="0" indent="0">
              <a:buNone/>
              <a:defRPr sz="1800">
                <a:solidFill>
                  <a:schemeClr val="tx1"/>
                </a:solidFill>
              </a:defRPr>
            </a:lvl1pPr>
          </a:lstStyle>
          <a:p>
            <a:pPr marL="228600" marR="0" lvl="0" indent="-228600" algn="l" defTabSz="914387" rtl="0" eaLnBrk="1" fontAlgn="auto" latinLnBrk="0" hangingPunct="1">
              <a:lnSpc>
                <a:spcPct val="90000"/>
              </a:lnSpc>
              <a:spcBef>
                <a:spcPts val="1000"/>
              </a:spcBef>
              <a:spcAft>
                <a:spcPts val="0"/>
              </a:spcAft>
              <a:buClrTx/>
              <a:buSzTx/>
              <a:tabLst/>
              <a:defRPr/>
            </a:pPr>
            <a:r>
              <a:rPr lang="en-US"/>
              <a:t>ADD IN SEASON HERE</a:t>
            </a:r>
          </a:p>
        </p:txBody>
      </p:sp>
      <p:pic>
        <p:nvPicPr>
          <p:cNvPr id="10" name="Picture 9">
            <a:extLst>
              <a:ext uri="{FF2B5EF4-FFF2-40B4-BE49-F238E27FC236}">
                <a16:creationId xmlns:a16="http://schemas.microsoft.com/office/drawing/2014/main" id="{A4AABD7F-7D94-48B1-BEC7-F583CD8E3ABC}"/>
              </a:ext>
            </a:extLst>
          </p:cNvPr>
          <p:cNvPicPr>
            <a:picLocks noChangeAspect="1"/>
          </p:cNvPicPr>
          <p:nvPr userDrawn="1"/>
        </p:nvPicPr>
        <p:blipFill>
          <a:blip r:embed="rId3"/>
          <a:srcRect/>
          <a:stretch/>
        </p:blipFill>
        <p:spPr>
          <a:xfrm>
            <a:off x="8979906" y="319143"/>
            <a:ext cx="618305" cy="618305"/>
          </a:xfrm>
          <a:prstGeom prst="rect">
            <a:avLst/>
          </a:prstGeom>
        </p:spPr>
      </p:pic>
      <p:pic>
        <p:nvPicPr>
          <p:cNvPr id="6" name="Picture 5" descr="Shape&#10;&#10;Description automatically generated">
            <a:extLst>
              <a:ext uri="{FF2B5EF4-FFF2-40B4-BE49-F238E27FC236}">
                <a16:creationId xmlns:a16="http://schemas.microsoft.com/office/drawing/2014/main" id="{D6A48B13-995B-4386-9B4D-4CC52FB34379}"/>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4872" r="5109" b="236"/>
          <a:stretch/>
        </p:blipFill>
        <p:spPr>
          <a:xfrm>
            <a:off x="-2304" y="0"/>
            <a:ext cx="9908304" cy="6858000"/>
          </a:xfrm>
          <a:prstGeom prst="rect">
            <a:avLst/>
          </a:prstGeom>
        </p:spPr>
      </p:pic>
    </p:spTree>
    <p:extLst>
      <p:ext uri="{BB962C8B-B14F-4D97-AF65-F5344CB8AC3E}">
        <p14:creationId xmlns:p14="http://schemas.microsoft.com/office/powerpoint/2010/main" val="20368585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pic>
        <p:nvPicPr>
          <p:cNvPr id="8" name="Picture 7" descr="Shape, arrow&#10;&#10;Description automatically generated">
            <a:extLst>
              <a:ext uri="{FF2B5EF4-FFF2-40B4-BE49-F238E27FC236}">
                <a16:creationId xmlns:a16="http://schemas.microsoft.com/office/drawing/2014/main" id="{6939F733-D46C-4425-8916-03E55069BF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069" y="0"/>
            <a:ext cx="9699607" cy="6858000"/>
          </a:xfrm>
          <a:prstGeom prst="rect">
            <a:avLst/>
          </a:prstGeom>
        </p:spPr>
      </p:pic>
      <p:pic>
        <p:nvPicPr>
          <p:cNvPr id="7" name="Picture 6" descr="Graphical user interface&#10;&#10;Description automatically generated">
            <a:extLst>
              <a:ext uri="{FF2B5EF4-FFF2-40B4-BE49-F238E27FC236}">
                <a16:creationId xmlns:a16="http://schemas.microsoft.com/office/drawing/2014/main" id="{080F0C36-FD01-40F1-887B-8E71E9C2693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23631" b="86852"/>
          <a:stretch/>
        </p:blipFill>
        <p:spPr>
          <a:xfrm>
            <a:off x="-2303" y="78168"/>
            <a:ext cx="6623050" cy="823532"/>
          </a:xfrm>
          <a:prstGeom prst="rect">
            <a:avLst/>
          </a:prstGeom>
        </p:spPr>
      </p:pic>
      <p:pic>
        <p:nvPicPr>
          <p:cNvPr id="11" name="Picture 10">
            <a:extLst>
              <a:ext uri="{FF2B5EF4-FFF2-40B4-BE49-F238E27FC236}">
                <a16:creationId xmlns:a16="http://schemas.microsoft.com/office/drawing/2014/main" id="{06589A6F-ED16-4674-B411-C5E4DB7A6513}"/>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9002802" y="318410"/>
            <a:ext cx="618306" cy="645023"/>
          </a:xfrm>
          <a:prstGeom prst="rect">
            <a:avLst/>
          </a:prstGeom>
        </p:spPr>
      </p:pic>
      <p:pic>
        <p:nvPicPr>
          <p:cNvPr id="3" name="Picture 2" descr="Text, letter&#10;&#10;Description automatically generated">
            <a:extLst>
              <a:ext uri="{FF2B5EF4-FFF2-40B4-BE49-F238E27FC236}">
                <a16:creationId xmlns:a16="http://schemas.microsoft.com/office/drawing/2014/main" id="{D06C5147-5949-4979-A89D-03932FB3686C}"/>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14892" r="40409" b="45801"/>
          <a:stretch/>
        </p:blipFill>
        <p:spPr>
          <a:xfrm>
            <a:off x="0" y="1021278"/>
            <a:ext cx="5658592" cy="2695699"/>
          </a:xfrm>
          <a:prstGeom prst="rect">
            <a:avLst/>
          </a:prstGeom>
        </p:spPr>
      </p:pic>
    </p:spTree>
    <p:extLst>
      <p:ext uri="{BB962C8B-B14F-4D97-AF65-F5344CB8AC3E}">
        <p14:creationId xmlns:p14="http://schemas.microsoft.com/office/powerpoint/2010/main" val="15506307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36_Custom Layout">
    <p:spTree>
      <p:nvGrpSpPr>
        <p:cNvPr id="1" name=""/>
        <p:cNvGrpSpPr/>
        <p:nvPr/>
      </p:nvGrpSpPr>
      <p:grpSpPr>
        <a:xfrm>
          <a:off x="0" y="0"/>
          <a:ext cx="0" cy="0"/>
          <a:chOff x="0" y="0"/>
          <a:chExt cx="0" cy="0"/>
        </a:xfrm>
      </p:grpSpPr>
      <p:pic>
        <p:nvPicPr>
          <p:cNvPr id="7" name="Picture 6" descr="Graphical user interface&#10;&#10;Description automatically generated">
            <a:extLst>
              <a:ext uri="{FF2B5EF4-FFF2-40B4-BE49-F238E27FC236}">
                <a16:creationId xmlns:a16="http://schemas.microsoft.com/office/drawing/2014/main" id="{080F0C36-FD01-40F1-887B-8E71E9C269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3631" b="86852"/>
          <a:stretch/>
        </p:blipFill>
        <p:spPr>
          <a:xfrm>
            <a:off x="-2303" y="78168"/>
            <a:ext cx="6623050" cy="823532"/>
          </a:xfrm>
          <a:prstGeom prst="rect">
            <a:avLst/>
          </a:prstGeom>
        </p:spPr>
      </p:pic>
      <p:pic>
        <p:nvPicPr>
          <p:cNvPr id="9" name="Picture 8">
            <a:extLst>
              <a:ext uri="{FF2B5EF4-FFF2-40B4-BE49-F238E27FC236}">
                <a16:creationId xmlns:a16="http://schemas.microsoft.com/office/drawing/2014/main" id="{0453A0B5-F17A-43BA-880F-5DFF214668CC}"/>
              </a:ext>
            </a:extLst>
          </p:cNvPr>
          <p:cNvPicPr>
            <a:picLocks noChangeAspect="1"/>
          </p:cNvPicPr>
          <p:nvPr userDrawn="1"/>
        </p:nvPicPr>
        <p:blipFill>
          <a:blip r:embed="rId3">
            <a:extLst>
              <a:ext uri="{28A0092B-C50C-407E-A947-70E740481C1C}">
                <a14:useLocalDpi xmlns:a14="http://schemas.microsoft.com/office/drawing/2010/main"/>
              </a:ext>
            </a:extLst>
          </a:blip>
          <a:srcRect/>
          <a:stretch/>
        </p:blipFill>
        <p:spPr>
          <a:xfrm>
            <a:off x="9002802" y="318410"/>
            <a:ext cx="618306" cy="645023"/>
          </a:xfrm>
          <a:prstGeom prst="rect">
            <a:avLst/>
          </a:prstGeom>
        </p:spPr>
      </p:pic>
      <p:pic>
        <p:nvPicPr>
          <p:cNvPr id="4" name="Picture 3" descr="Shape&#10;&#10;Description automatically generated">
            <a:extLst>
              <a:ext uri="{FF2B5EF4-FFF2-40B4-BE49-F238E27FC236}">
                <a16:creationId xmlns:a16="http://schemas.microsoft.com/office/drawing/2014/main" id="{1FE52EAC-9F1C-4E19-BA95-87316F2DE594}"/>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spTree>
    <p:extLst>
      <p:ext uri="{BB962C8B-B14F-4D97-AF65-F5344CB8AC3E}">
        <p14:creationId xmlns:p14="http://schemas.microsoft.com/office/powerpoint/2010/main" val="2130478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9_Custom Layou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0453A0B5-F17A-43BA-880F-5DFF214668CC}"/>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9002802" y="318410"/>
            <a:ext cx="618306" cy="645023"/>
          </a:xfrm>
          <a:prstGeom prst="rect">
            <a:avLst/>
          </a:prstGeom>
        </p:spPr>
      </p:pic>
      <p:pic>
        <p:nvPicPr>
          <p:cNvPr id="3" name="Picture 2" descr="Graphical user interface, text&#10;&#10;Description automatically generated with medium confidence">
            <a:extLst>
              <a:ext uri="{FF2B5EF4-FFF2-40B4-BE49-F238E27FC236}">
                <a16:creationId xmlns:a16="http://schemas.microsoft.com/office/drawing/2014/main" id="{A40D38C3-DEE0-46B1-8928-D2995FC1E322}"/>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35907" b="79740"/>
          <a:stretch/>
        </p:blipFill>
        <p:spPr>
          <a:xfrm>
            <a:off x="0" y="0"/>
            <a:ext cx="6086104" cy="1389413"/>
          </a:xfrm>
          <a:prstGeom prst="rect">
            <a:avLst/>
          </a:prstGeom>
        </p:spPr>
      </p:pic>
      <p:grpSp>
        <p:nvGrpSpPr>
          <p:cNvPr id="8" name="Group 7">
            <a:extLst>
              <a:ext uri="{FF2B5EF4-FFF2-40B4-BE49-F238E27FC236}">
                <a16:creationId xmlns:a16="http://schemas.microsoft.com/office/drawing/2014/main" id="{16FB0E7F-A22B-4DCC-A649-6C6183603A9B}"/>
              </a:ext>
            </a:extLst>
          </p:cNvPr>
          <p:cNvGrpSpPr/>
          <p:nvPr userDrawn="1"/>
        </p:nvGrpSpPr>
        <p:grpSpPr>
          <a:xfrm>
            <a:off x="298189" y="1389413"/>
            <a:ext cx="8917063" cy="4957948"/>
            <a:chOff x="298189" y="1389413"/>
            <a:chExt cx="8917063" cy="4957948"/>
          </a:xfrm>
        </p:grpSpPr>
        <p:pic>
          <p:nvPicPr>
            <p:cNvPr id="5" name="Picture 4" descr="A picture containing chart&#10;&#10;Description automatically generated">
              <a:extLst>
                <a:ext uri="{FF2B5EF4-FFF2-40B4-BE49-F238E27FC236}">
                  <a16:creationId xmlns:a16="http://schemas.microsoft.com/office/drawing/2014/main" id="{90D8A68F-55FB-49E0-8D04-82F8E13C9443}"/>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l="7972" t="22917" r="4156" b="5670"/>
            <a:stretch/>
          </p:blipFill>
          <p:spPr>
            <a:xfrm>
              <a:off x="298189" y="1389413"/>
              <a:ext cx="8704613" cy="4892633"/>
            </a:xfrm>
            <a:prstGeom prst="rect">
              <a:avLst/>
            </a:prstGeom>
          </p:spPr>
        </p:pic>
        <p:sp>
          <p:nvSpPr>
            <p:cNvPr id="6" name="Rectangle 5">
              <a:extLst>
                <a:ext uri="{FF2B5EF4-FFF2-40B4-BE49-F238E27FC236}">
                  <a16:creationId xmlns:a16="http://schemas.microsoft.com/office/drawing/2014/main" id="{4DE68B6B-F96D-4DC7-8EA4-9850E03CAD19}"/>
                </a:ext>
              </a:extLst>
            </p:cNvPr>
            <p:cNvSpPr/>
            <p:nvPr userDrawn="1"/>
          </p:nvSpPr>
          <p:spPr>
            <a:xfrm>
              <a:off x="8490857" y="5907974"/>
              <a:ext cx="724395" cy="4393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7" name="Picture 6" descr="Shape&#10;&#10;Description automatically generated">
            <a:extLst>
              <a:ext uri="{FF2B5EF4-FFF2-40B4-BE49-F238E27FC236}">
                <a16:creationId xmlns:a16="http://schemas.microsoft.com/office/drawing/2014/main" id="{5EA061F1-A6A6-4531-B297-8030C49B1273}"/>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spTree>
    <p:extLst>
      <p:ext uri="{BB962C8B-B14F-4D97-AF65-F5344CB8AC3E}">
        <p14:creationId xmlns:p14="http://schemas.microsoft.com/office/powerpoint/2010/main" val="930496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7_Custom Layout">
    <p:spTree>
      <p:nvGrpSpPr>
        <p:cNvPr id="1" name=""/>
        <p:cNvGrpSpPr/>
        <p:nvPr/>
      </p:nvGrpSpPr>
      <p:grpSpPr>
        <a:xfrm>
          <a:off x="0" y="0"/>
          <a:ext cx="0" cy="0"/>
          <a:chOff x="0" y="0"/>
          <a:chExt cx="0" cy="0"/>
        </a:xfrm>
      </p:grpSpPr>
      <p:pic>
        <p:nvPicPr>
          <p:cNvPr id="7" name="Picture 6" descr="Graphical user interface, text, email&#10;&#10;Description automatically generated">
            <a:extLst>
              <a:ext uri="{FF2B5EF4-FFF2-40B4-BE49-F238E27FC236}">
                <a16:creationId xmlns:a16="http://schemas.microsoft.com/office/drawing/2014/main" id="{0766D766-585E-44F2-8A8A-09280443C6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85627"/>
          <a:stretch/>
        </p:blipFill>
        <p:spPr>
          <a:xfrm>
            <a:off x="-2304" y="0"/>
            <a:ext cx="9495692" cy="985652"/>
          </a:xfrm>
          <a:prstGeom prst="rect">
            <a:avLst/>
          </a:prstGeom>
        </p:spPr>
      </p:pic>
      <p:pic>
        <p:nvPicPr>
          <p:cNvPr id="8" name="Picture 7" descr="Shape, arrow&#10;&#10;Description automatically generated">
            <a:extLst>
              <a:ext uri="{FF2B5EF4-FFF2-40B4-BE49-F238E27FC236}">
                <a16:creationId xmlns:a16="http://schemas.microsoft.com/office/drawing/2014/main" id="{3AB3600D-F14B-4284-BDB4-D263675967E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69069" y="0"/>
            <a:ext cx="9699607" cy="6858000"/>
          </a:xfrm>
          <a:prstGeom prst="rect">
            <a:avLst/>
          </a:prstGeom>
        </p:spPr>
      </p:pic>
      <p:pic>
        <p:nvPicPr>
          <p:cNvPr id="4" name="Picture 3" descr="Text, letter&#10;&#10;Description automatically generated">
            <a:extLst>
              <a:ext uri="{FF2B5EF4-FFF2-40B4-BE49-F238E27FC236}">
                <a16:creationId xmlns:a16="http://schemas.microsoft.com/office/drawing/2014/main" id="{60CD8297-4336-4E4D-9A6F-92DA783FFD74}"/>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14372" r="47146" b="50833"/>
          <a:stretch/>
        </p:blipFill>
        <p:spPr>
          <a:xfrm>
            <a:off x="-2303" y="985652"/>
            <a:ext cx="5018803" cy="2386198"/>
          </a:xfrm>
          <a:prstGeom prst="rect">
            <a:avLst/>
          </a:prstGeom>
        </p:spPr>
      </p:pic>
      <p:pic>
        <p:nvPicPr>
          <p:cNvPr id="9" name="Picture 8">
            <a:extLst>
              <a:ext uri="{FF2B5EF4-FFF2-40B4-BE49-F238E27FC236}">
                <a16:creationId xmlns:a16="http://schemas.microsoft.com/office/drawing/2014/main" id="{7471FE38-153A-4DEE-9CFD-A8D369467BFB}"/>
              </a:ext>
            </a:extLst>
          </p:cNvPr>
          <p:cNvPicPr>
            <a:picLocks noChangeAspect="1"/>
          </p:cNvPicPr>
          <p:nvPr userDrawn="1"/>
        </p:nvPicPr>
        <p:blipFill>
          <a:blip r:embed="rId5">
            <a:extLst>
              <a:ext uri="{28A0092B-C50C-407E-A947-70E740481C1C}">
                <a14:useLocalDpi xmlns:a14="http://schemas.microsoft.com/office/drawing/2010/main"/>
              </a:ext>
            </a:extLst>
          </a:blip>
          <a:srcRect/>
          <a:stretch/>
        </p:blipFill>
        <p:spPr>
          <a:xfrm>
            <a:off x="9002802" y="318410"/>
            <a:ext cx="618306" cy="645023"/>
          </a:xfrm>
          <a:prstGeom prst="rect">
            <a:avLst/>
          </a:prstGeom>
        </p:spPr>
      </p:pic>
    </p:spTree>
    <p:extLst>
      <p:ext uri="{BB962C8B-B14F-4D97-AF65-F5344CB8AC3E}">
        <p14:creationId xmlns:p14="http://schemas.microsoft.com/office/powerpoint/2010/main" val="5505149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8_Custom Layout">
    <p:spTree>
      <p:nvGrpSpPr>
        <p:cNvPr id="1" name=""/>
        <p:cNvGrpSpPr/>
        <p:nvPr/>
      </p:nvGrpSpPr>
      <p:grpSpPr>
        <a:xfrm>
          <a:off x="0" y="0"/>
          <a:ext cx="0" cy="0"/>
          <a:chOff x="0" y="0"/>
          <a:chExt cx="0" cy="0"/>
        </a:xfrm>
      </p:grpSpPr>
      <p:pic>
        <p:nvPicPr>
          <p:cNvPr id="8" name="Picture 7" descr="Graphical user interface, text, email&#10;&#10;Description automatically generated">
            <a:extLst>
              <a:ext uri="{FF2B5EF4-FFF2-40B4-BE49-F238E27FC236}">
                <a16:creationId xmlns:a16="http://schemas.microsoft.com/office/drawing/2014/main" id="{AFE19297-A306-4A3B-BEA3-8A8960182EC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85627"/>
          <a:stretch/>
        </p:blipFill>
        <p:spPr>
          <a:xfrm>
            <a:off x="-2304" y="0"/>
            <a:ext cx="9495692" cy="985652"/>
          </a:xfrm>
          <a:prstGeom prst="rect">
            <a:avLst/>
          </a:prstGeom>
        </p:spPr>
      </p:pic>
      <p:pic>
        <p:nvPicPr>
          <p:cNvPr id="9" name="Picture 8">
            <a:extLst>
              <a:ext uri="{FF2B5EF4-FFF2-40B4-BE49-F238E27FC236}">
                <a16:creationId xmlns:a16="http://schemas.microsoft.com/office/drawing/2014/main" id="{0E361C7B-BB83-4202-8803-645C59FEB595}"/>
              </a:ext>
            </a:extLst>
          </p:cNvPr>
          <p:cNvPicPr>
            <a:picLocks noChangeAspect="1"/>
          </p:cNvPicPr>
          <p:nvPr userDrawn="1"/>
        </p:nvPicPr>
        <p:blipFill>
          <a:blip r:embed="rId3">
            <a:extLst>
              <a:ext uri="{28A0092B-C50C-407E-A947-70E740481C1C}">
                <a14:useLocalDpi xmlns:a14="http://schemas.microsoft.com/office/drawing/2010/main"/>
              </a:ext>
            </a:extLst>
          </a:blip>
          <a:srcRect/>
          <a:stretch/>
        </p:blipFill>
        <p:spPr>
          <a:xfrm>
            <a:off x="9002802" y="318410"/>
            <a:ext cx="618306" cy="645023"/>
          </a:xfrm>
          <a:prstGeom prst="rect">
            <a:avLst/>
          </a:prstGeom>
        </p:spPr>
      </p:pic>
      <p:pic>
        <p:nvPicPr>
          <p:cNvPr id="4" name="Picture 3" descr="Shape&#10;&#10;Description automatically generated">
            <a:extLst>
              <a:ext uri="{FF2B5EF4-FFF2-40B4-BE49-F238E27FC236}">
                <a16:creationId xmlns:a16="http://schemas.microsoft.com/office/drawing/2014/main" id="{362E2398-BBC0-4105-BBC6-A4C4C142B409}"/>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spTree>
    <p:extLst>
      <p:ext uri="{BB962C8B-B14F-4D97-AF65-F5344CB8AC3E}">
        <p14:creationId xmlns:p14="http://schemas.microsoft.com/office/powerpoint/2010/main" val="3127372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pic>
        <p:nvPicPr>
          <p:cNvPr id="9" name="Picture 8" descr="Shape, arrow&#10;&#10;Description automatically generated">
            <a:extLst>
              <a:ext uri="{FF2B5EF4-FFF2-40B4-BE49-F238E27FC236}">
                <a16:creationId xmlns:a16="http://schemas.microsoft.com/office/drawing/2014/main" id="{689AA663-2862-465F-BCA6-BC42E458B82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069" y="0"/>
            <a:ext cx="9699607" cy="6858000"/>
          </a:xfrm>
          <a:prstGeom prst="rect">
            <a:avLst/>
          </a:prstGeom>
        </p:spPr>
      </p:pic>
      <p:pic>
        <p:nvPicPr>
          <p:cNvPr id="6" name="Picture 5" descr="Text&#10;&#10;Description automatically generated with medium confidence">
            <a:extLst>
              <a:ext uri="{FF2B5EF4-FFF2-40B4-BE49-F238E27FC236}">
                <a16:creationId xmlns:a16="http://schemas.microsoft.com/office/drawing/2014/main" id="{F079FD94-AB98-4610-AF8E-CC35957BFF0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59691" b="86496"/>
          <a:stretch/>
        </p:blipFill>
        <p:spPr>
          <a:xfrm>
            <a:off x="0" y="0"/>
            <a:ext cx="3827585" cy="926123"/>
          </a:xfrm>
          <a:prstGeom prst="rect">
            <a:avLst/>
          </a:prstGeom>
        </p:spPr>
      </p:pic>
      <p:sp>
        <p:nvSpPr>
          <p:cNvPr id="7" name="Content Placeholder 2">
            <a:extLst>
              <a:ext uri="{FF2B5EF4-FFF2-40B4-BE49-F238E27FC236}">
                <a16:creationId xmlns:a16="http://schemas.microsoft.com/office/drawing/2014/main" id="{3660FE59-B754-4E8F-A67D-6F98B8AA2AE1}"/>
              </a:ext>
            </a:extLst>
          </p:cNvPr>
          <p:cNvSpPr>
            <a:spLocks noGrp="1"/>
          </p:cNvSpPr>
          <p:nvPr>
            <p:ph sz="half" idx="1"/>
          </p:nvPr>
        </p:nvSpPr>
        <p:spPr>
          <a:xfrm>
            <a:off x="297840" y="1133110"/>
            <a:ext cx="4554414" cy="5033228"/>
          </a:xfrm>
          <a:prstGeom prst="rect">
            <a:avLst/>
          </a:prstGeom>
        </p:spPr>
        <p:txBody>
          <a:bodyPr/>
          <a:lstStyle>
            <a:lvl1pPr>
              <a:spcBef>
                <a:spcPts val="600"/>
              </a:spcBef>
              <a:defRPr sz="1200">
                <a:solidFill>
                  <a:schemeClr val="tx2"/>
                </a:solidFill>
              </a:defRPr>
            </a:lvl1pPr>
          </a:lstStyle>
          <a:p>
            <a:pPr lvl="0"/>
            <a:r>
              <a:rPr lang="en-US"/>
              <a:t>Click to edit Master text styles</a:t>
            </a:r>
          </a:p>
        </p:txBody>
      </p:sp>
      <p:sp>
        <p:nvSpPr>
          <p:cNvPr id="8" name="Content Placeholder 3">
            <a:extLst>
              <a:ext uri="{FF2B5EF4-FFF2-40B4-BE49-F238E27FC236}">
                <a16:creationId xmlns:a16="http://schemas.microsoft.com/office/drawing/2014/main" id="{C54151E7-EECF-4D23-BC73-6C1269D7D58C}"/>
              </a:ext>
            </a:extLst>
          </p:cNvPr>
          <p:cNvSpPr>
            <a:spLocks noGrp="1"/>
          </p:cNvSpPr>
          <p:nvPr>
            <p:ph sz="half" idx="2"/>
          </p:nvPr>
        </p:nvSpPr>
        <p:spPr>
          <a:xfrm>
            <a:off x="5142893" y="1133110"/>
            <a:ext cx="4554415" cy="5033228"/>
          </a:xfrm>
          <a:prstGeom prst="rect">
            <a:avLst/>
          </a:prstGeom>
        </p:spPr>
        <p:txBody>
          <a:bodyPr>
            <a:normAutofit/>
          </a:bodyPr>
          <a:lstStyle>
            <a:lvl1pPr>
              <a:defRPr sz="1200">
                <a:solidFill>
                  <a:schemeClr val="tx2"/>
                </a:solidFill>
              </a:defRPr>
            </a:lvl1pPr>
            <a:lvl2pPr marL="628643" indent="-171450">
              <a:buFont typeface="Arial" panose="020B0604020202020204" pitchFamily="34" charset="0"/>
              <a:buChar char="•"/>
              <a:defRPr sz="1100">
                <a:solidFill>
                  <a:schemeClr val="tx2"/>
                </a:solidFill>
              </a:defRPr>
            </a:lvl2pPr>
          </a:lstStyle>
          <a:p>
            <a:pPr lvl="0"/>
            <a:r>
              <a:rPr lang="en-US"/>
              <a:t>Click to edit Master text styles</a:t>
            </a:r>
          </a:p>
          <a:p>
            <a:pPr lvl="1"/>
            <a:endParaRPr lang="en-GB"/>
          </a:p>
        </p:txBody>
      </p:sp>
      <p:pic>
        <p:nvPicPr>
          <p:cNvPr id="10" name="Picture 9">
            <a:extLst>
              <a:ext uri="{FF2B5EF4-FFF2-40B4-BE49-F238E27FC236}">
                <a16:creationId xmlns:a16="http://schemas.microsoft.com/office/drawing/2014/main" id="{34895A56-C4FA-4A5C-88A5-BB5A6D92ADA2}"/>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9002802" y="318410"/>
            <a:ext cx="618306" cy="645023"/>
          </a:xfrm>
          <a:prstGeom prst="rect">
            <a:avLst/>
          </a:prstGeom>
        </p:spPr>
      </p:pic>
    </p:spTree>
    <p:extLst>
      <p:ext uri="{BB962C8B-B14F-4D97-AF65-F5344CB8AC3E}">
        <p14:creationId xmlns:p14="http://schemas.microsoft.com/office/powerpoint/2010/main" val="30114558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5_Custom Layout">
    <p:spTree>
      <p:nvGrpSpPr>
        <p:cNvPr id="1" name=""/>
        <p:cNvGrpSpPr/>
        <p:nvPr/>
      </p:nvGrpSpPr>
      <p:grpSpPr>
        <a:xfrm>
          <a:off x="0" y="0"/>
          <a:ext cx="0" cy="0"/>
          <a:chOff x="0" y="0"/>
          <a:chExt cx="0" cy="0"/>
        </a:xfrm>
      </p:grpSpPr>
      <p:pic>
        <p:nvPicPr>
          <p:cNvPr id="9" name="Picture 8" descr="Shape&#10;&#10;Description automatically generated">
            <a:extLst>
              <a:ext uri="{FF2B5EF4-FFF2-40B4-BE49-F238E27FC236}">
                <a16:creationId xmlns:a16="http://schemas.microsoft.com/office/drawing/2014/main" id="{6802E162-66BC-4020-AFF4-965146463A4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09844" y="-296339"/>
            <a:ext cx="10115844" cy="7154335"/>
          </a:xfrm>
          <a:prstGeom prst="rect">
            <a:avLst/>
          </a:prstGeom>
        </p:spPr>
      </p:pic>
      <p:pic>
        <p:nvPicPr>
          <p:cNvPr id="7" name="Picture 6" descr="A picture containing arrow&#10;&#10;Description automatically generated">
            <a:extLst>
              <a:ext uri="{FF2B5EF4-FFF2-40B4-BE49-F238E27FC236}">
                <a16:creationId xmlns:a16="http://schemas.microsoft.com/office/drawing/2014/main" id="{45066EF6-46D4-4075-A9CD-7B7F3997D20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32718" b="21818"/>
          <a:stretch/>
        </p:blipFill>
        <p:spPr>
          <a:xfrm>
            <a:off x="0" y="0"/>
            <a:ext cx="6388925" cy="5361709"/>
          </a:xfrm>
          <a:prstGeom prst="rect">
            <a:avLst/>
          </a:prstGeom>
        </p:spPr>
      </p:pic>
      <p:pic>
        <p:nvPicPr>
          <p:cNvPr id="6" name="Picture 5">
            <a:extLst>
              <a:ext uri="{FF2B5EF4-FFF2-40B4-BE49-F238E27FC236}">
                <a16:creationId xmlns:a16="http://schemas.microsoft.com/office/drawing/2014/main" id="{9177BB9D-283C-4FBC-9D59-1F1C67483DAA}"/>
              </a:ext>
            </a:extLst>
          </p:cNvPr>
          <p:cNvPicPr>
            <a:picLocks noChangeAspect="1"/>
          </p:cNvPicPr>
          <p:nvPr userDrawn="1"/>
        </p:nvPicPr>
        <p:blipFill>
          <a:blip r:embed="rId4"/>
          <a:srcRect/>
          <a:stretch/>
        </p:blipFill>
        <p:spPr>
          <a:xfrm>
            <a:off x="8979905" y="318411"/>
            <a:ext cx="618305" cy="618305"/>
          </a:xfrm>
          <a:prstGeom prst="rect">
            <a:avLst/>
          </a:prstGeom>
        </p:spPr>
      </p:pic>
    </p:spTree>
    <p:extLst>
      <p:ext uri="{BB962C8B-B14F-4D97-AF65-F5344CB8AC3E}">
        <p14:creationId xmlns:p14="http://schemas.microsoft.com/office/powerpoint/2010/main" val="131399989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4" descr="Calendar&#10;&#10;Description automatically generated with medium confidence">
            <a:extLst>
              <a:ext uri="{FF2B5EF4-FFF2-40B4-BE49-F238E27FC236}">
                <a16:creationId xmlns:a16="http://schemas.microsoft.com/office/drawing/2014/main" id="{C54A6A43-6D07-4EB7-B56C-F64C9E8EA11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49972" b="79654"/>
          <a:stretch/>
        </p:blipFill>
        <p:spPr>
          <a:xfrm>
            <a:off x="0" y="1"/>
            <a:ext cx="4589813" cy="1348150"/>
          </a:xfrm>
          <a:prstGeom prst="rect">
            <a:avLst/>
          </a:prstGeom>
        </p:spPr>
      </p:pic>
      <p:sp>
        <p:nvSpPr>
          <p:cNvPr id="6" name="Text Placeholder 11">
            <a:extLst>
              <a:ext uri="{FF2B5EF4-FFF2-40B4-BE49-F238E27FC236}">
                <a16:creationId xmlns:a16="http://schemas.microsoft.com/office/drawing/2014/main" id="{BF0488CA-93A1-47CB-9DA1-A77295CD61CA}"/>
              </a:ext>
            </a:extLst>
          </p:cNvPr>
          <p:cNvSpPr>
            <a:spLocks noGrp="1"/>
          </p:cNvSpPr>
          <p:nvPr>
            <p:ph type="body" sz="quarter" idx="11" hasCustomPrompt="1"/>
          </p:nvPr>
        </p:nvSpPr>
        <p:spPr>
          <a:xfrm>
            <a:off x="298450" y="243805"/>
            <a:ext cx="4291363" cy="453428"/>
          </a:xfrm>
          <a:prstGeom prst="rect">
            <a:avLst/>
          </a:prstGeom>
        </p:spPr>
        <p:txBody>
          <a:bodyPr anchor="ctr"/>
          <a:lstStyle>
            <a:lvl1pPr marL="0" indent="0">
              <a:buNone/>
              <a:defRPr sz="1800">
                <a:solidFill>
                  <a:schemeClr val="tx1"/>
                </a:solidFill>
              </a:defRPr>
            </a:lvl1pPr>
          </a:lstStyle>
          <a:p>
            <a:pPr marL="228600" marR="0" lvl="0" indent="-228600" algn="l" defTabSz="914387" rtl="0" eaLnBrk="1" fontAlgn="auto" latinLnBrk="0" hangingPunct="1">
              <a:lnSpc>
                <a:spcPct val="90000"/>
              </a:lnSpc>
              <a:spcBef>
                <a:spcPts val="1000"/>
              </a:spcBef>
              <a:spcAft>
                <a:spcPts val="0"/>
              </a:spcAft>
              <a:buClrTx/>
              <a:buSzTx/>
              <a:tabLst/>
              <a:defRPr/>
            </a:pPr>
            <a:r>
              <a:rPr lang="en-US"/>
              <a:t>ADD IN SEASON HERE</a:t>
            </a:r>
          </a:p>
        </p:txBody>
      </p:sp>
      <p:pic>
        <p:nvPicPr>
          <p:cNvPr id="8" name="Picture 7">
            <a:extLst>
              <a:ext uri="{FF2B5EF4-FFF2-40B4-BE49-F238E27FC236}">
                <a16:creationId xmlns:a16="http://schemas.microsoft.com/office/drawing/2014/main" id="{83D01F4B-8B90-40CD-BDBE-7D189C11E701}"/>
              </a:ext>
            </a:extLst>
          </p:cNvPr>
          <p:cNvPicPr>
            <a:picLocks noChangeAspect="1"/>
          </p:cNvPicPr>
          <p:nvPr userDrawn="1"/>
        </p:nvPicPr>
        <p:blipFill>
          <a:blip r:embed="rId3"/>
          <a:srcRect/>
          <a:stretch/>
        </p:blipFill>
        <p:spPr>
          <a:xfrm>
            <a:off x="8979905" y="318411"/>
            <a:ext cx="618305" cy="618305"/>
          </a:xfrm>
          <a:prstGeom prst="rect">
            <a:avLst/>
          </a:prstGeom>
        </p:spPr>
      </p:pic>
      <p:sp>
        <p:nvSpPr>
          <p:cNvPr id="9" name="Text Placeholder 5">
            <a:extLst>
              <a:ext uri="{FF2B5EF4-FFF2-40B4-BE49-F238E27FC236}">
                <a16:creationId xmlns:a16="http://schemas.microsoft.com/office/drawing/2014/main" id="{8F1D6C50-A3CC-40B2-9079-23C0BE69486A}"/>
              </a:ext>
            </a:extLst>
          </p:cNvPr>
          <p:cNvSpPr>
            <a:spLocks noGrp="1"/>
          </p:cNvSpPr>
          <p:nvPr>
            <p:ph type="body" sz="quarter" idx="12"/>
          </p:nvPr>
        </p:nvSpPr>
        <p:spPr>
          <a:xfrm>
            <a:off x="4732317" y="243805"/>
            <a:ext cx="4186052" cy="961540"/>
          </a:xfrm>
          <a:prstGeom prst="rect">
            <a:avLst/>
          </a:prstGeom>
        </p:spPr>
        <p:txBody>
          <a:bodyPr>
            <a:normAutofit/>
          </a:bodyPr>
          <a:lstStyle>
            <a:lvl1pPr>
              <a:spcBef>
                <a:spcPts val="0"/>
              </a:spcBef>
              <a:spcAft>
                <a:spcPts val="0"/>
              </a:spcAft>
              <a:defRPr sz="1200">
                <a:solidFill>
                  <a:schemeClr val="tx2"/>
                </a:solidFill>
              </a:defRPr>
            </a:lvl1pPr>
            <a:lvl2pPr marL="994509" indent="0">
              <a:buNone/>
              <a:defRPr/>
            </a:lvl2pPr>
          </a:lstStyle>
          <a:p>
            <a:pPr lvl="0"/>
            <a:endParaRPr lang="en-US"/>
          </a:p>
        </p:txBody>
      </p:sp>
      <p:pic>
        <p:nvPicPr>
          <p:cNvPr id="10" name="Picture 9" descr="Shape&#10;&#10;Description automatically generated">
            <a:extLst>
              <a:ext uri="{FF2B5EF4-FFF2-40B4-BE49-F238E27FC236}">
                <a16:creationId xmlns:a16="http://schemas.microsoft.com/office/drawing/2014/main" id="{5D42D606-05C8-4AFC-99A9-B90832A8230C}"/>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4872" r="5109" b="236"/>
          <a:stretch/>
        </p:blipFill>
        <p:spPr>
          <a:xfrm>
            <a:off x="-2304" y="0"/>
            <a:ext cx="9908304" cy="6858000"/>
          </a:xfrm>
          <a:prstGeom prst="rect">
            <a:avLst/>
          </a:prstGeom>
        </p:spPr>
      </p:pic>
    </p:spTree>
    <p:extLst>
      <p:ext uri="{BB962C8B-B14F-4D97-AF65-F5344CB8AC3E}">
        <p14:creationId xmlns:p14="http://schemas.microsoft.com/office/powerpoint/2010/main" val="34000931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pic>
        <p:nvPicPr>
          <p:cNvPr id="6" name="Picture 5" descr="Shape, arrow&#10;&#10;Description automatically generated">
            <a:extLst>
              <a:ext uri="{FF2B5EF4-FFF2-40B4-BE49-F238E27FC236}">
                <a16:creationId xmlns:a16="http://schemas.microsoft.com/office/drawing/2014/main" id="{86FA0C61-377F-4215-BBD4-1F05676E49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069" y="0"/>
            <a:ext cx="9699607" cy="6858000"/>
          </a:xfrm>
          <a:prstGeom prst="rect">
            <a:avLst/>
          </a:prstGeom>
        </p:spPr>
      </p:pic>
      <p:pic>
        <p:nvPicPr>
          <p:cNvPr id="4" name="Picture 3" descr="Graphical user interface, text, application, email&#10;&#10;Description automatically generated">
            <a:extLst>
              <a:ext uri="{FF2B5EF4-FFF2-40B4-BE49-F238E27FC236}">
                <a16:creationId xmlns:a16="http://schemas.microsoft.com/office/drawing/2014/main" id="{F3B41475-4CDC-4093-9961-67F2528D63A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47037" b="69524"/>
          <a:stretch/>
        </p:blipFill>
        <p:spPr>
          <a:xfrm>
            <a:off x="0" y="0"/>
            <a:ext cx="5029200" cy="2090057"/>
          </a:xfrm>
          <a:prstGeom prst="rect">
            <a:avLst/>
          </a:prstGeom>
        </p:spPr>
      </p:pic>
      <p:pic>
        <p:nvPicPr>
          <p:cNvPr id="7" name="Picture 6">
            <a:extLst>
              <a:ext uri="{FF2B5EF4-FFF2-40B4-BE49-F238E27FC236}">
                <a16:creationId xmlns:a16="http://schemas.microsoft.com/office/drawing/2014/main" id="{74F26202-3BCE-45B7-A75B-0E9D9BD8BECC}"/>
              </a:ext>
            </a:extLst>
          </p:cNvPr>
          <p:cNvPicPr>
            <a:picLocks noChangeAspect="1"/>
          </p:cNvPicPr>
          <p:nvPr userDrawn="1"/>
        </p:nvPicPr>
        <p:blipFill>
          <a:blip r:embed="rId4"/>
          <a:srcRect/>
          <a:stretch/>
        </p:blipFill>
        <p:spPr>
          <a:xfrm>
            <a:off x="8979905" y="318411"/>
            <a:ext cx="618305" cy="618305"/>
          </a:xfrm>
          <a:prstGeom prst="rect">
            <a:avLst/>
          </a:prstGeom>
        </p:spPr>
      </p:pic>
    </p:spTree>
    <p:extLst>
      <p:ext uri="{BB962C8B-B14F-4D97-AF65-F5344CB8AC3E}">
        <p14:creationId xmlns:p14="http://schemas.microsoft.com/office/powerpoint/2010/main" val="3486782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1A5B23EF-8086-869B-3BCB-B6227DE1FFC5}"/>
              </a:ext>
            </a:extLst>
          </p:cNvPr>
          <p:cNvSpPr>
            <a:spLocks noGrp="1"/>
          </p:cNvSpPr>
          <p:nvPr>
            <p:ph type="subTitle" idx="1" hasCustomPrompt="1"/>
          </p:nvPr>
        </p:nvSpPr>
        <p:spPr>
          <a:xfrm>
            <a:off x="314330" y="5784850"/>
            <a:ext cx="4441825" cy="673100"/>
          </a:xfrm>
          <a:prstGeom prst="rect">
            <a:avLst/>
          </a:prstGeom>
        </p:spPr>
        <p:txBody>
          <a:bodyPr anchor="ctr"/>
          <a:lstStyle>
            <a:lvl1pPr marL="0" indent="0" algn="l">
              <a:buFont typeface="Arial" panose="020B0604020202020204" pitchFamily="34" charset="0"/>
              <a:buNone/>
              <a:defRPr sz="1800">
                <a:solidFill>
                  <a:schemeClr val="tx1"/>
                </a:solidFill>
              </a:defRPr>
            </a:lvl1pPr>
            <a:lvl2pPr marL="457193" indent="0" algn="ctr">
              <a:buNone/>
              <a:defRPr sz="2000"/>
            </a:lvl2pPr>
            <a:lvl3pPr marL="914387" indent="0" algn="ctr">
              <a:buNone/>
              <a:defRPr sz="1800"/>
            </a:lvl3pPr>
            <a:lvl4pPr marL="1371581" indent="0" algn="ctr">
              <a:buNone/>
              <a:defRPr sz="1600"/>
            </a:lvl4pPr>
            <a:lvl5pPr marL="1828771" indent="0" algn="ctr">
              <a:buNone/>
              <a:defRPr sz="1600"/>
            </a:lvl5pPr>
            <a:lvl6pPr marL="2285966" indent="0" algn="ctr">
              <a:buNone/>
              <a:defRPr sz="1600"/>
            </a:lvl6pPr>
            <a:lvl7pPr marL="2743159" indent="0" algn="ctr">
              <a:buNone/>
              <a:defRPr sz="1600"/>
            </a:lvl7pPr>
            <a:lvl8pPr marL="3200354" indent="0" algn="ctr">
              <a:buNone/>
              <a:defRPr sz="1600"/>
            </a:lvl8pPr>
            <a:lvl9pPr marL="3657545" indent="0" algn="ctr">
              <a:buNone/>
              <a:defRPr sz="1600"/>
            </a:lvl9pPr>
          </a:lstStyle>
          <a:p>
            <a:r>
              <a:rPr lang="en-US"/>
              <a:t>YYYY - YYYY</a:t>
            </a:r>
          </a:p>
        </p:txBody>
      </p:sp>
      <p:sp>
        <p:nvSpPr>
          <p:cNvPr id="4" name="Text Placeholder 11">
            <a:extLst>
              <a:ext uri="{FF2B5EF4-FFF2-40B4-BE49-F238E27FC236}">
                <a16:creationId xmlns:a16="http://schemas.microsoft.com/office/drawing/2014/main" id="{B599B2E0-A99E-29E4-962E-C6A212F5FD0A}"/>
              </a:ext>
            </a:extLst>
          </p:cNvPr>
          <p:cNvSpPr>
            <a:spLocks noGrp="1"/>
          </p:cNvSpPr>
          <p:nvPr>
            <p:ph type="body" sz="quarter" idx="11" hasCustomPrompt="1"/>
          </p:nvPr>
        </p:nvSpPr>
        <p:spPr>
          <a:xfrm>
            <a:off x="298450" y="342900"/>
            <a:ext cx="4654549" cy="730250"/>
          </a:xfrm>
          <a:prstGeom prst="rect">
            <a:avLst/>
          </a:prstGeom>
        </p:spPr>
        <p:txBody>
          <a:bodyPr anchor="ctr"/>
          <a:lstStyle>
            <a:lvl1pPr marL="0" indent="0">
              <a:buNone/>
              <a:defRPr sz="1800">
                <a:solidFill>
                  <a:schemeClr val="tx1"/>
                </a:solidFill>
              </a:defRPr>
            </a:lvl1pPr>
          </a:lstStyle>
          <a:p>
            <a:pPr marL="228600" marR="0" lvl="0" indent="-228600" algn="l" defTabSz="914387" rtl="0" eaLnBrk="1" fontAlgn="auto" latinLnBrk="0" hangingPunct="1">
              <a:lnSpc>
                <a:spcPct val="90000"/>
              </a:lnSpc>
              <a:spcBef>
                <a:spcPts val="1000"/>
              </a:spcBef>
              <a:spcAft>
                <a:spcPts val="0"/>
              </a:spcAft>
              <a:buClrTx/>
              <a:buSzTx/>
              <a:tabLst/>
              <a:defRPr/>
            </a:pPr>
            <a:r>
              <a:rPr lang="en-US"/>
              <a:t>ADD IN CLUB’S NAME HERE</a:t>
            </a:r>
          </a:p>
        </p:txBody>
      </p:sp>
      <p:sp>
        <p:nvSpPr>
          <p:cNvPr id="5" name="Picture Placeholder 7">
            <a:extLst>
              <a:ext uri="{FF2B5EF4-FFF2-40B4-BE49-F238E27FC236}">
                <a16:creationId xmlns:a16="http://schemas.microsoft.com/office/drawing/2014/main" id="{10EF2493-7516-3E5D-2CE5-EE2CCFA6174B}"/>
              </a:ext>
            </a:extLst>
          </p:cNvPr>
          <p:cNvSpPr>
            <a:spLocks noGrp="1"/>
          </p:cNvSpPr>
          <p:nvPr>
            <p:ph type="pic" sz="quarter" idx="10" hasCustomPrompt="1"/>
          </p:nvPr>
        </p:nvSpPr>
        <p:spPr>
          <a:xfrm>
            <a:off x="7057904" y="5943600"/>
            <a:ext cx="511175" cy="514350"/>
          </a:xfrm>
          <a:prstGeom prst="rect">
            <a:avLst/>
          </a:prstGeom>
        </p:spPr>
        <p:txBody>
          <a:bodyPr anchor="ctr">
            <a:normAutofit/>
          </a:bodyPr>
          <a:lstStyle>
            <a:lvl1pPr algn="ctr">
              <a:defRPr sz="1200">
                <a:solidFill>
                  <a:schemeClr val="bg1"/>
                </a:solidFill>
              </a:defRPr>
            </a:lvl1pPr>
          </a:lstStyle>
          <a:p>
            <a:r>
              <a:rPr lang="en-GB"/>
              <a:t>Club logo</a:t>
            </a:r>
          </a:p>
        </p:txBody>
      </p:sp>
    </p:spTree>
    <p:extLst>
      <p:ext uri="{BB962C8B-B14F-4D97-AF65-F5344CB8AC3E}">
        <p14:creationId xmlns:p14="http://schemas.microsoft.com/office/powerpoint/2010/main" val="39408607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5" name="Picture 4" descr="Table&#10;&#10;Description automatically generated">
            <a:extLst>
              <a:ext uri="{FF2B5EF4-FFF2-40B4-BE49-F238E27FC236}">
                <a16:creationId xmlns:a16="http://schemas.microsoft.com/office/drawing/2014/main" id="{C64DE89C-5291-4E58-85F1-46A8C680870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3655" b="86320"/>
          <a:stretch/>
        </p:blipFill>
        <p:spPr>
          <a:xfrm>
            <a:off x="0" y="0"/>
            <a:ext cx="6299860" cy="938151"/>
          </a:xfrm>
          <a:prstGeom prst="rect">
            <a:avLst/>
          </a:prstGeom>
        </p:spPr>
      </p:pic>
      <p:pic>
        <p:nvPicPr>
          <p:cNvPr id="8" name="Picture 7">
            <a:extLst>
              <a:ext uri="{FF2B5EF4-FFF2-40B4-BE49-F238E27FC236}">
                <a16:creationId xmlns:a16="http://schemas.microsoft.com/office/drawing/2014/main" id="{58032610-40A4-4637-9515-F6DEA10816A8}"/>
              </a:ext>
            </a:extLst>
          </p:cNvPr>
          <p:cNvPicPr>
            <a:picLocks noChangeAspect="1"/>
          </p:cNvPicPr>
          <p:nvPr userDrawn="1"/>
        </p:nvPicPr>
        <p:blipFill>
          <a:blip r:embed="rId3"/>
          <a:srcRect/>
          <a:stretch/>
        </p:blipFill>
        <p:spPr>
          <a:xfrm>
            <a:off x="8979905" y="318411"/>
            <a:ext cx="618305" cy="618305"/>
          </a:xfrm>
          <a:prstGeom prst="rect">
            <a:avLst/>
          </a:prstGeom>
        </p:spPr>
      </p:pic>
      <p:pic>
        <p:nvPicPr>
          <p:cNvPr id="7" name="Picture 6" descr="Shape&#10;&#10;Description automatically generated">
            <a:extLst>
              <a:ext uri="{FF2B5EF4-FFF2-40B4-BE49-F238E27FC236}">
                <a16:creationId xmlns:a16="http://schemas.microsoft.com/office/drawing/2014/main" id="{8E0204B5-9B4A-4630-BD5E-8920BB314C90}"/>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4872" r="5109" b="236"/>
          <a:stretch/>
        </p:blipFill>
        <p:spPr>
          <a:xfrm>
            <a:off x="-2304" y="0"/>
            <a:ext cx="9908304" cy="6858000"/>
          </a:xfrm>
          <a:prstGeom prst="rect">
            <a:avLst/>
          </a:prstGeom>
        </p:spPr>
      </p:pic>
    </p:spTree>
    <p:extLst>
      <p:ext uri="{BB962C8B-B14F-4D97-AF65-F5344CB8AC3E}">
        <p14:creationId xmlns:p14="http://schemas.microsoft.com/office/powerpoint/2010/main" val="26063992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pic>
        <p:nvPicPr>
          <p:cNvPr id="6" name="Picture 5" descr="Graphical user interface, application&#10;&#10;Description automatically generated">
            <a:extLst>
              <a:ext uri="{FF2B5EF4-FFF2-40B4-BE49-F238E27FC236}">
                <a16:creationId xmlns:a16="http://schemas.microsoft.com/office/drawing/2014/main" id="{41264702-4066-47FD-BE05-8551494D302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2778" b="6852"/>
          <a:stretch/>
        </p:blipFill>
        <p:spPr>
          <a:xfrm>
            <a:off x="0" y="771364"/>
            <a:ext cx="9906000" cy="5749964"/>
          </a:xfrm>
          <a:prstGeom prst="rect">
            <a:avLst/>
          </a:prstGeom>
        </p:spPr>
      </p:pic>
      <p:pic>
        <p:nvPicPr>
          <p:cNvPr id="19" name="Picture 18" descr="Shape&#10;&#10;Description automatically generated">
            <a:extLst>
              <a:ext uri="{FF2B5EF4-FFF2-40B4-BE49-F238E27FC236}">
                <a16:creationId xmlns:a16="http://schemas.microsoft.com/office/drawing/2014/main" id="{85A98FB5-2A63-44D7-975E-307B8AA88E01}"/>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4" name="Picture 3" descr="Graphical user interface, application&#10;&#10;Description automatically generated">
            <a:extLst>
              <a:ext uri="{FF2B5EF4-FFF2-40B4-BE49-F238E27FC236}">
                <a16:creationId xmlns:a16="http://schemas.microsoft.com/office/drawing/2014/main" id="{AAAE39C9-FA4A-49CB-9E2C-AE41E7C1A63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8848" b="87222"/>
          <a:stretch/>
        </p:blipFill>
        <p:spPr>
          <a:xfrm>
            <a:off x="0" y="0"/>
            <a:ext cx="6756400" cy="876300"/>
          </a:xfrm>
          <a:prstGeom prst="rect">
            <a:avLst/>
          </a:prstGeom>
        </p:spPr>
      </p:pic>
      <p:pic>
        <p:nvPicPr>
          <p:cNvPr id="7" name="Picture 6" descr="Text&#10;&#10;Description automatically generated">
            <a:extLst>
              <a:ext uri="{FF2B5EF4-FFF2-40B4-BE49-F238E27FC236}">
                <a16:creationId xmlns:a16="http://schemas.microsoft.com/office/drawing/2014/main" id="{03550AF2-913C-4DFF-8668-3A7C6F44B07C}"/>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90855" r="49012" b="-1"/>
          <a:stretch/>
        </p:blipFill>
        <p:spPr>
          <a:xfrm>
            <a:off x="0" y="6230814"/>
            <a:ext cx="4841631" cy="627185"/>
          </a:xfrm>
          <a:prstGeom prst="rect">
            <a:avLst/>
          </a:prstGeom>
        </p:spPr>
      </p:pic>
      <p:sp>
        <p:nvSpPr>
          <p:cNvPr id="9" name="Text Placeholder 8">
            <a:extLst>
              <a:ext uri="{FF2B5EF4-FFF2-40B4-BE49-F238E27FC236}">
                <a16:creationId xmlns:a16="http://schemas.microsoft.com/office/drawing/2014/main" id="{5C3313D5-956B-4366-B675-B304D829D769}"/>
              </a:ext>
            </a:extLst>
          </p:cNvPr>
          <p:cNvSpPr>
            <a:spLocks noGrp="1"/>
          </p:cNvSpPr>
          <p:nvPr>
            <p:ph type="body" sz="quarter" idx="11"/>
          </p:nvPr>
        </p:nvSpPr>
        <p:spPr>
          <a:xfrm>
            <a:off x="412750" y="1968500"/>
            <a:ext cx="4429125" cy="476250"/>
          </a:xfrm>
        </p:spPr>
        <p:txBody>
          <a:bodyPr>
            <a:normAutofit/>
          </a:bodyPr>
          <a:lstStyle>
            <a:lvl1pPr>
              <a:defRPr sz="1200">
                <a:solidFill>
                  <a:schemeClr val="tx2"/>
                </a:solidFill>
              </a:defRPr>
            </a:lvl1pPr>
          </a:lstStyle>
          <a:p>
            <a:pPr lvl="0"/>
            <a:r>
              <a:rPr lang="en-US"/>
              <a:t>Click to edit Master text styles</a:t>
            </a:r>
          </a:p>
        </p:txBody>
      </p:sp>
      <p:sp>
        <p:nvSpPr>
          <p:cNvPr id="10" name="Text Placeholder 8">
            <a:extLst>
              <a:ext uri="{FF2B5EF4-FFF2-40B4-BE49-F238E27FC236}">
                <a16:creationId xmlns:a16="http://schemas.microsoft.com/office/drawing/2014/main" id="{B80D7161-E500-4251-861B-75C2830F0C97}"/>
              </a:ext>
            </a:extLst>
          </p:cNvPr>
          <p:cNvSpPr>
            <a:spLocks noGrp="1"/>
          </p:cNvSpPr>
          <p:nvPr>
            <p:ph type="body" sz="quarter" idx="12"/>
          </p:nvPr>
        </p:nvSpPr>
        <p:spPr>
          <a:xfrm>
            <a:off x="412750" y="2787650"/>
            <a:ext cx="4429125" cy="476250"/>
          </a:xfrm>
        </p:spPr>
        <p:txBody>
          <a:bodyPr>
            <a:normAutofit/>
          </a:bodyPr>
          <a:lstStyle>
            <a:lvl1pPr>
              <a:defRPr sz="1200">
                <a:solidFill>
                  <a:schemeClr val="tx2"/>
                </a:solidFill>
              </a:defRPr>
            </a:lvl1pPr>
          </a:lstStyle>
          <a:p>
            <a:pPr lvl="0"/>
            <a:r>
              <a:rPr lang="en-US"/>
              <a:t>Click to edit Master text styles</a:t>
            </a:r>
          </a:p>
        </p:txBody>
      </p:sp>
      <p:sp>
        <p:nvSpPr>
          <p:cNvPr id="11" name="Text Placeholder 8">
            <a:extLst>
              <a:ext uri="{FF2B5EF4-FFF2-40B4-BE49-F238E27FC236}">
                <a16:creationId xmlns:a16="http://schemas.microsoft.com/office/drawing/2014/main" id="{2465CF53-DC5D-4CD7-A6AC-DEF6048E50BA}"/>
              </a:ext>
            </a:extLst>
          </p:cNvPr>
          <p:cNvSpPr>
            <a:spLocks noGrp="1"/>
          </p:cNvSpPr>
          <p:nvPr>
            <p:ph type="body" sz="quarter" idx="13"/>
          </p:nvPr>
        </p:nvSpPr>
        <p:spPr>
          <a:xfrm>
            <a:off x="412506" y="3594101"/>
            <a:ext cx="4429125" cy="476250"/>
          </a:xfrm>
        </p:spPr>
        <p:txBody>
          <a:bodyPr>
            <a:normAutofit/>
          </a:bodyPr>
          <a:lstStyle>
            <a:lvl1pPr>
              <a:defRPr sz="1200">
                <a:solidFill>
                  <a:schemeClr val="tx2"/>
                </a:solidFill>
              </a:defRPr>
            </a:lvl1pPr>
          </a:lstStyle>
          <a:p>
            <a:pPr lvl="0"/>
            <a:r>
              <a:rPr lang="en-US"/>
              <a:t>Click to edit Master text styles</a:t>
            </a:r>
          </a:p>
        </p:txBody>
      </p:sp>
      <p:sp>
        <p:nvSpPr>
          <p:cNvPr id="12" name="Text Placeholder 8">
            <a:extLst>
              <a:ext uri="{FF2B5EF4-FFF2-40B4-BE49-F238E27FC236}">
                <a16:creationId xmlns:a16="http://schemas.microsoft.com/office/drawing/2014/main" id="{B39663B2-4A49-4E72-991A-8172F82871C5}"/>
              </a:ext>
            </a:extLst>
          </p:cNvPr>
          <p:cNvSpPr>
            <a:spLocks noGrp="1"/>
          </p:cNvSpPr>
          <p:nvPr>
            <p:ph type="body" sz="quarter" idx="14"/>
          </p:nvPr>
        </p:nvSpPr>
        <p:spPr>
          <a:xfrm>
            <a:off x="412505" y="4413251"/>
            <a:ext cx="4429125" cy="476250"/>
          </a:xfrm>
        </p:spPr>
        <p:txBody>
          <a:bodyPr>
            <a:normAutofit/>
          </a:bodyPr>
          <a:lstStyle>
            <a:lvl1pPr>
              <a:defRPr sz="1200">
                <a:solidFill>
                  <a:schemeClr val="tx2"/>
                </a:solidFill>
              </a:defRPr>
            </a:lvl1pPr>
          </a:lstStyle>
          <a:p>
            <a:pPr lvl="0"/>
            <a:r>
              <a:rPr lang="en-US"/>
              <a:t>Click to edit Master text styles</a:t>
            </a:r>
          </a:p>
        </p:txBody>
      </p:sp>
      <p:sp>
        <p:nvSpPr>
          <p:cNvPr id="13" name="Text Placeholder 8">
            <a:extLst>
              <a:ext uri="{FF2B5EF4-FFF2-40B4-BE49-F238E27FC236}">
                <a16:creationId xmlns:a16="http://schemas.microsoft.com/office/drawing/2014/main" id="{337BAF72-41F8-4914-9403-BC25B5C60B4D}"/>
              </a:ext>
            </a:extLst>
          </p:cNvPr>
          <p:cNvSpPr>
            <a:spLocks noGrp="1"/>
          </p:cNvSpPr>
          <p:nvPr>
            <p:ph type="body" sz="quarter" idx="15"/>
          </p:nvPr>
        </p:nvSpPr>
        <p:spPr>
          <a:xfrm>
            <a:off x="5064127" y="1968500"/>
            <a:ext cx="4429125" cy="476250"/>
          </a:xfrm>
        </p:spPr>
        <p:txBody>
          <a:bodyPr>
            <a:normAutofit/>
          </a:bodyPr>
          <a:lstStyle>
            <a:lvl1pPr>
              <a:defRPr sz="1200">
                <a:solidFill>
                  <a:schemeClr val="tx2"/>
                </a:solidFill>
              </a:defRPr>
            </a:lvl1pPr>
          </a:lstStyle>
          <a:p>
            <a:pPr lvl="0"/>
            <a:r>
              <a:rPr lang="en-US"/>
              <a:t>Click to edit Master text styles</a:t>
            </a:r>
          </a:p>
        </p:txBody>
      </p:sp>
      <p:sp>
        <p:nvSpPr>
          <p:cNvPr id="14" name="Text Placeholder 8">
            <a:extLst>
              <a:ext uri="{FF2B5EF4-FFF2-40B4-BE49-F238E27FC236}">
                <a16:creationId xmlns:a16="http://schemas.microsoft.com/office/drawing/2014/main" id="{A9CC2AD7-5EAD-4020-BDCB-BFE540E4507A}"/>
              </a:ext>
            </a:extLst>
          </p:cNvPr>
          <p:cNvSpPr>
            <a:spLocks noGrp="1"/>
          </p:cNvSpPr>
          <p:nvPr>
            <p:ph type="body" sz="quarter" idx="16"/>
          </p:nvPr>
        </p:nvSpPr>
        <p:spPr>
          <a:xfrm>
            <a:off x="5064125" y="2787650"/>
            <a:ext cx="4429125" cy="558800"/>
          </a:xfrm>
        </p:spPr>
        <p:txBody>
          <a:bodyPr>
            <a:normAutofit/>
          </a:bodyPr>
          <a:lstStyle>
            <a:lvl1pPr>
              <a:defRPr sz="1200">
                <a:solidFill>
                  <a:schemeClr val="tx2"/>
                </a:solidFill>
              </a:defRPr>
            </a:lvl1pPr>
          </a:lstStyle>
          <a:p>
            <a:pPr lvl="0"/>
            <a:r>
              <a:rPr lang="en-US"/>
              <a:t>Click to edit Master text styles</a:t>
            </a:r>
          </a:p>
        </p:txBody>
      </p:sp>
      <p:sp>
        <p:nvSpPr>
          <p:cNvPr id="15" name="Text Placeholder 8">
            <a:extLst>
              <a:ext uri="{FF2B5EF4-FFF2-40B4-BE49-F238E27FC236}">
                <a16:creationId xmlns:a16="http://schemas.microsoft.com/office/drawing/2014/main" id="{A10F4B3D-0D2E-417E-99AC-C70CEE5823DC}"/>
              </a:ext>
            </a:extLst>
          </p:cNvPr>
          <p:cNvSpPr>
            <a:spLocks noGrp="1"/>
          </p:cNvSpPr>
          <p:nvPr>
            <p:ph type="body" sz="quarter" idx="17"/>
          </p:nvPr>
        </p:nvSpPr>
        <p:spPr>
          <a:xfrm>
            <a:off x="5064124" y="4112358"/>
            <a:ext cx="4429125" cy="504092"/>
          </a:xfrm>
        </p:spPr>
        <p:txBody>
          <a:bodyPr>
            <a:normAutofit/>
          </a:bodyPr>
          <a:lstStyle>
            <a:lvl1pPr>
              <a:defRPr sz="1200">
                <a:solidFill>
                  <a:schemeClr val="tx2"/>
                </a:solidFill>
              </a:defRPr>
            </a:lvl1pPr>
          </a:lstStyle>
          <a:p>
            <a:pPr lvl="0"/>
            <a:r>
              <a:rPr lang="en-US"/>
              <a:t>Click to edit Master text styles</a:t>
            </a:r>
          </a:p>
        </p:txBody>
      </p:sp>
      <p:sp>
        <p:nvSpPr>
          <p:cNvPr id="16" name="Text Placeholder 8">
            <a:extLst>
              <a:ext uri="{FF2B5EF4-FFF2-40B4-BE49-F238E27FC236}">
                <a16:creationId xmlns:a16="http://schemas.microsoft.com/office/drawing/2014/main" id="{64CF089C-2110-460E-A356-49143A5AC864}"/>
              </a:ext>
            </a:extLst>
          </p:cNvPr>
          <p:cNvSpPr>
            <a:spLocks noGrp="1"/>
          </p:cNvSpPr>
          <p:nvPr>
            <p:ph type="body" sz="quarter" idx="18"/>
          </p:nvPr>
        </p:nvSpPr>
        <p:spPr>
          <a:xfrm>
            <a:off x="5064123" y="4973516"/>
            <a:ext cx="4429125" cy="538284"/>
          </a:xfrm>
        </p:spPr>
        <p:txBody>
          <a:bodyPr>
            <a:normAutofit/>
          </a:bodyPr>
          <a:lstStyle>
            <a:lvl1pPr>
              <a:defRPr sz="1200">
                <a:solidFill>
                  <a:schemeClr val="tx2"/>
                </a:solidFill>
              </a:defRPr>
            </a:lvl1pPr>
          </a:lstStyle>
          <a:p>
            <a:pPr lvl="0"/>
            <a:r>
              <a:rPr lang="en-US"/>
              <a:t>Click to edit Master text styles</a:t>
            </a:r>
          </a:p>
        </p:txBody>
      </p:sp>
      <p:sp>
        <p:nvSpPr>
          <p:cNvPr id="17" name="Text Placeholder 8">
            <a:extLst>
              <a:ext uri="{FF2B5EF4-FFF2-40B4-BE49-F238E27FC236}">
                <a16:creationId xmlns:a16="http://schemas.microsoft.com/office/drawing/2014/main" id="{8D9E2978-5FE2-415B-B9E4-8D0FC48D572E}"/>
              </a:ext>
            </a:extLst>
          </p:cNvPr>
          <p:cNvSpPr>
            <a:spLocks noGrp="1"/>
          </p:cNvSpPr>
          <p:nvPr>
            <p:ph type="body" sz="quarter" idx="19"/>
          </p:nvPr>
        </p:nvSpPr>
        <p:spPr>
          <a:xfrm>
            <a:off x="5064123" y="5854030"/>
            <a:ext cx="4429125" cy="538284"/>
          </a:xfrm>
        </p:spPr>
        <p:txBody>
          <a:bodyPr>
            <a:normAutofit/>
          </a:bodyPr>
          <a:lstStyle>
            <a:lvl1pPr>
              <a:defRPr sz="1200">
                <a:solidFill>
                  <a:schemeClr val="tx2"/>
                </a:solidFill>
              </a:defRPr>
            </a:lvl1pPr>
          </a:lstStyle>
          <a:p>
            <a:pPr lvl="0"/>
            <a:r>
              <a:rPr lang="en-US"/>
              <a:t>Click to edit Master text styles</a:t>
            </a:r>
          </a:p>
        </p:txBody>
      </p:sp>
      <p:pic>
        <p:nvPicPr>
          <p:cNvPr id="18" name="Picture 17">
            <a:extLst>
              <a:ext uri="{FF2B5EF4-FFF2-40B4-BE49-F238E27FC236}">
                <a16:creationId xmlns:a16="http://schemas.microsoft.com/office/drawing/2014/main" id="{05047B50-3225-4EE5-91F1-0DD1D2A0A775}"/>
              </a:ext>
            </a:extLst>
          </p:cNvPr>
          <p:cNvPicPr>
            <a:picLocks noChangeAspect="1"/>
          </p:cNvPicPr>
          <p:nvPr userDrawn="1"/>
        </p:nvPicPr>
        <p:blipFill>
          <a:blip r:embed="rId5"/>
          <a:srcRect/>
          <a:stretch/>
        </p:blipFill>
        <p:spPr>
          <a:xfrm>
            <a:off x="8979905" y="318411"/>
            <a:ext cx="618305" cy="618305"/>
          </a:xfrm>
          <a:prstGeom prst="rect">
            <a:avLst/>
          </a:prstGeom>
        </p:spPr>
      </p:pic>
    </p:spTree>
    <p:extLst>
      <p:ext uri="{BB962C8B-B14F-4D97-AF65-F5344CB8AC3E}">
        <p14:creationId xmlns:p14="http://schemas.microsoft.com/office/powerpoint/2010/main" val="37719669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pic>
        <p:nvPicPr>
          <p:cNvPr id="9" name="Picture 8" descr="A picture containing text&#10;&#10;Description automatically generated">
            <a:extLst>
              <a:ext uri="{FF2B5EF4-FFF2-40B4-BE49-F238E27FC236}">
                <a16:creationId xmlns:a16="http://schemas.microsoft.com/office/drawing/2014/main" id="{B5844AD6-577F-45F1-B9FA-530B791314C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4722" b="18796"/>
          <a:stretch/>
        </p:blipFill>
        <p:spPr>
          <a:xfrm>
            <a:off x="0" y="1009649"/>
            <a:ext cx="9906000" cy="4756307"/>
          </a:xfrm>
          <a:prstGeom prst="rect">
            <a:avLst/>
          </a:prstGeom>
        </p:spPr>
      </p:pic>
      <p:pic>
        <p:nvPicPr>
          <p:cNvPr id="6" name="Picture 5" descr="Shape&#10;&#10;Description automatically generated">
            <a:extLst>
              <a:ext uri="{FF2B5EF4-FFF2-40B4-BE49-F238E27FC236}">
                <a16:creationId xmlns:a16="http://schemas.microsoft.com/office/drawing/2014/main" id="{B89B01E0-0F35-4AFD-9B77-071AE66FDB42}"/>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4" name="Picture 3" descr="A picture containing text&#10;&#10;Description automatically generated">
            <a:extLst>
              <a:ext uri="{FF2B5EF4-FFF2-40B4-BE49-F238E27FC236}">
                <a16:creationId xmlns:a16="http://schemas.microsoft.com/office/drawing/2014/main" id="{BFF7173A-1B3A-4D2A-81FF-08B945CBF41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0252" b="86341"/>
          <a:stretch/>
        </p:blipFill>
        <p:spPr>
          <a:xfrm>
            <a:off x="0" y="0"/>
            <a:ext cx="6623050" cy="936716"/>
          </a:xfrm>
          <a:prstGeom prst="rect">
            <a:avLst/>
          </a:prstGeom>
        </p:spPr>
      </p:pic>
      <p:pic>
        <p:nvPicPr>
          <p:cNvPr id="7" name="Picture 6">
            <a:extLst>
              <a:ext uri="{FF2B5EF4-FFF2-40B4-BE49-F238E27FC236}">
                <a16:creationId xmlns:a16="http://schemas.microsoft.com/office/drawing/2014/main" id="{B600BC39-FEE2-4D25-9584-515660E53163}"/>
              </a:ext>
            </a:extLst>
          </p:cNvPr>
          <p:cNvPicPr>
            <a:picLocks noChangeAspect="1"/>
          </p:cNvPicPr>
          <p:nvPr userDrawn="1"/>
        </p:nvPicPr>
        <p:blipFill>
          <a:blip r:embed="rId4"/>
          <a:srcRect/>
          <a:stretch/>
        </p:blipFill>
        <p:spPr>
          <a:xfrm>
            <a:off x="8979905" y="318411"/>
            <a:ext cx="618305" cy="618305"/>
          </a:xfrm>
          <a:prstGeom prst="rect">
            <a:avLst/>
          </a:prstGeom>
        </p:spPr>
      </p:pic>
    </p:spTree>
    <p:extLst>
      <p:ext uri="{BB962C8B-B14F-4D97-AF65-F5344CB8AC3E}">
        <p14:creationId xmlns:p14="http://schemas.microsoft.com/office/powerpoint/2010/main" val="159249313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pic>
        <p:nvPicPr>
          <p:cNvPr id="9" name="Picture 8" descr="Shape, arrow&#10;&#10;Description automatically generated">
            <a:extLst>
              <a:ext uri="{FF2B5EF4-FFF2-40B4-BE49-F238E27FC236}">
                <a16:creationId xmlns:a16="http://schemas.microsoft.com/office/drawing/2014/main" id="{689AA663-2862-465F-BCA6-BC42E458B82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069" y="0"/>
            <a:ext cx="9699607" cy="6858000"/>
          </a:xfrm>
          <a:prstGeom prst="rect">
            <a:avLst/>
          </a:prstGeom>
        </p:spPr>
      </p:pic>
      <p:pic>
        <p:nvPicPr>
          <p:cNvPr id="6" name="Picture 5" descr="Text&#10;&#10;Description automatically generated with medium confidence">
            <a:extLst>
              <a:ext uri="{FF2B5EF4-FFF2-40B4-BE49-F238E27FC236}">
                <a16:creationId xmlns:a16="http://schemas.microsoft.com/office/drawing/2014/main" id="{F079FD94-AB98-4610-AF8E-CC35957BFF0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59691" b="86496"/>
          <a:stretch/>
        </p:blipFill>
        <p:spPr>
          <a:xfrm>
            <a:off x="0" y="0"/>
            <a:ext cx="3827585" cy="926123"/>
          </a:xfrm>
          <a:prstGeom prst="rect">
            <a:avLst/>
          </a:prstGeom>
        </p:spPr>
      </p:pic>
      <p:sp>
        <p:nvSpPr>
          <p:cNvPr id="7" name="Content Placeholder 2">
            <a:extLst>
              <a:ext uri="{FF2B5EF4-FFF2-40B4-BE49-F238E27FC236}">
                <a16:creationId xmlns:a16="http://schemas.microsoft.com/office/drawing/2014/main" id="{3660FE59-B754-4E8F-A67D-6F98B8AA2AE1}"/>
              </a:ext>
            </a:extLst>
          </p:cNvPr>
          <p:cNvSpPr>
            <a:spLocks noGrp="1"/>
          </p:cNvSpPr>
          <p:nvPr>
            <p:ph sz="half" idx="1"/>
          </p:nvPr>
        </p:nvSpPr>
        <p:spPr>
          <a:xfrm>
            <a:off x="297840" y="1133110"/>
            <a:ext cx="4554414" cy="5033228"/>
          </a:xfrm>
          <a:prstGeom prst="rect">
            <a:avLst/>
          </a:prstGeom>
        </p:spPr>
        <p:txBody>
          <a:bodyPr/>
          <a:lstStyle>
            <a:lvl1pPr>
              <a:defRPr sz="1200">
                <a:solidFill>
                  <a:schemeClr val="tx2"/>
                </a:solidFill>
              </a:defRPr>
            </a:lvl1pPr>
          </a:lstStyle>
          <a:p>
            <a:pPr lvl="0"/>
            <a:r>
              <a:rPr lang="en-US"/>
              <a:t>Click to edit Master text styles</a:t>
            </a:r>
          </a:p>
        </p:txBody>
      </p:sp>
      <p:sp>
        <p:nvSpPr>
          <p:cNvPr id="8" name="Content Placeholder 3">
            <a:extLst>
              <a:ext uri="{FF2B5EF4-FFF2-40B4-BE49-F238E27FC236}">
                <a16:creationId xmlns:a16="http://schemas.microsoft.com/office/drawing/2014/main" id="{C54151E7-EECF-4D23-BC73-6C1269D7D58C}"/>
              </a:ext>
            </a:extLst>
          </p:cNvPr>
          <p:cNvSpPr>
            <a:spLocks noGrp="1"/>
          </p:cNvSpPr>
          <p:nvPr>
            <p:ph sz="half" idx="2"/>
          </p:nvPr>
        </p:nvSpPr>
        <p:spPr>
          <a:xfrm>
            <a:off x="5142893" y="1133110"/>
            <a:ext cx="4554415" cy="5033228"/>
          </a:xfrm>
          <a:prstGeom prst="rect">
            <a:avLst/>
          </a:prstGeom>
        </p:spPr>
        <p:txBody>
          <a:bodyPr>
            <a:normAutofit/>
          </a:bodyPr>
          <a:lstStyle>
            <a:lvl1pPr>
              <a:defRPr sz="1200">
                <a:solidFill>
                  <a:schemeClr val="tx2"/>
                </a:solidFill>
              </a:defRPr>
            </a:lvl1pPr>
            <a:lvl2pPr marL="628643" indent="-171450">
              <a:buFont typeface="Arial" panose="020B0604020202020204" pitchFamily="34" charset="0"/>
              <a:buChar char="•"/>
              <a:defRPr sz="1100">
                <a:solidFill>
                  <a:schemeClr val="tx2"/>
                </a:solidFill>
              </a:defRPr>
            </a:lvl2pPr>
          </a:lstStyle>
          <a:p>
            <a:pPr lvl="0"/>
            <a:r>
              <a:rPr lang="en-US"/>
              <a:t>Click to edit Master text styles</a:t>
            </a:r>
          </a:p>
          <a:p>
            <a:pPr lvl="1"/>
            <a:endParaRPr lang="en-GB"/>
          </a:p>
        </p:txBody>
      </p:sp>
      <p:pic>
        <p:nvPicPr>
          <p:cNvPr id="11" name="Picture 10">
            <a:extLst>
              <a:ext uri="{FF2B5EF4-FFF2-40B4-BE49-F238E27FC236}">
                <a16:creationId xmlns:a16="http://schemas.microsoft.com/office/drawing/2014/main" id="{6A2A9F7E-743D-4525-B23B-21E5938085DF}"/>
              </a:ext>
            </a:extLst>
          </p:cNvPr>
          <p:cNvPicPr>
            <a:picLocks noChangeAspect="1"/>
          </p:cNvPicPr>
          <p:nvPr userDrawn="1"/>
        </p:nvPicPr>
        <p:blipFill>
          <a:blip r:embed="rId4"/>
          <a:srcRect/>
          <a:stretch/>
        </p:blipFill>
        <p:spPr>
          <a:xfrm>
            <a:off x="8979905" y="318411"/>
            <a:ext cx="618305" cy="618305"/>
          </a:xfrm>
          <a:prstGeom prst="rect">
            <a:avLst/>
          </a:prstGeom>
        </p:spPr>
      </p:pic>
    </p:spTree>
    <p:extLst>
      <p:ext uri="{BB962C8B-B14F-4D97-AF65-F5344CB8AC3E}">
        <p14:creationId xmlns:p14="http://schemas.microsoft.com/office/powerpoint/2010/main" val="40951467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F72D1F4-C93F-4EEE-80B9-8A321CF8C49E}"/>
              </a:ext>
            </a:extLst>
          </p:cNvPr>
          <p:cNvGrpSpPr/>
          <p:nvPr userDrawn="1"/>
        </p:nvGrpSpPr>
        <p:grpSpPr>
          <a:xfrm>
            <a:off x="0" y="0"/>
            <a:ext cx="6976753" cy="5890161"/>
            <a:chOff x="0" y="0"/>
            <a:chExt cx="6976753" cy="5890161"/>
          </a:xfrm>
        </p:grpSpPr>
        <p:pic>
          <p:nvPicPr>
            <p:cNvPr id="5" name="Picture 4" descr="A picture containing text&#10;&#10;Description automatically generated">
              <a:extLst>
                <a:ext uri="{FF2B5EF4-FFF2-40B4-BE49-F238E27FC236}">
                  <a16:creationId xmlns:a16="http://schemas.microsoft.com/office/drawing/2014/main" id="{BA3F11C1-9F51-47AC-8D5D-04E5B37F5B9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7090" b="17056"/>
            <a:stretch/>
          </p:blipFill>
          <p:spPr>
            <a:xfrm>
              <a:off x="0" y="0"/>
              <a:ext cx="6923314" cy="5688281"/>
            </a:xfrm>
            <a:prstGeom prst="rect">
              <a:avLst/>
            </a:prstGeom>
          </p:spPr>
        </p:pic>
        <p:sp>
          <p:nvSpPr>
            <p:cNvPr id="6" name="Rectangle 5">
              <a:extLst>
                <a:ext uri="{FF2B5EF4-FFF2-40B4-BE49-F238E27FC236}">
                  <a16:creationId xmlns:a16="http://schemas.microsoft.com/office/drawing/2014/main" id="{59D45BA7-A03F-4347-A67A-C457E7CF9C8C}"/>
                </a:ext>
              </a:extLst>
            </p:cNvPr>
            <p:cNvSpPr/>
            <p:nvPr userDrawn="1"/>
          </p:nvSpPr>
          <p:spPr>
            <a:xfrm>
              <a:off x="6377049" y="5076701"/>
              <a:ext cx="599704" cy="81346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pic>
        <p:nvPicPr>
          <p:cNvPr id="8" name="Picture 7" descr="Shape&#10;&#10;Description automatically generated">
            <a:extLst>
              <a:ext uri="{FF2B5EF4-FFF2-40B4-BE49-F238E27FC236}">
                <a16:creationId xmlns:a16="http://schemas.microsoft.com/office/drawing/2014/main" id="{BA1BFB83-4DC2-44A7-A255-EB70E43A5D95}"/>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209844" y="-296339"/>
            <a:ext cx="10115844" cy="7154335"/>
          </a:xfrm>
          <a:prstGeom prst="rect">
            <a:avLst/>
          </a:prstGeom>
        </p:spPr>
      </p:pic>
      <p:pic>
        <p:nvPicPr>
          <p:cNvPr id="9" name="Picture 8">
            <a:extLst>
              <a:ext uri="{FF2B5EF4-FFF2-40B4-BE49-F238E27FC236}">
                <a16:creationId xmlns:a16="http://schemas.microsoft.com/office/drawing/2014/main" id="{85441EAE-E5C2-4689-BED3-0423D2AD35A9}"/>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8979905" y="318411"/>
            <a:ext cx="618305" cy="645022"/>
          </a:xfrm>
          <a:prstGeom prst="rect">
            <a:avLst/>
          </a:prstGeom>
        </p:spPr>
      </p:pic>
    </p:spTree>
    <p:extLst>
      <p:ext uri="{BB962C8B-B14F-4D97-AF65-F5344CB8AC3E}">
        <p14:creationId xmlns:p14="http://schemas.microsoft.com/office/powerpoint/2010/main" val="138624262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8" name="Picture 7" descr="Shape&#10;&#10;Description automatically generated">
            <a:extLst>
              <a:ext uri="{FF2B5EF4-FFF2-40B4-BE49-F238E27FC236}">
                <a16:creationId xmlns:a16="http://schemas.microsoft.com/office/drawing/2014/main" id="{8E385DCC-9E65-44BF-B7EC-B88792FF11B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872" r="5109" b="236"/>
          <a:stretch/>
        </p:blipFill>
        <p:spPr>
          <a:xfrm>
            <a:off x="-2304" y="0"/>
            <a:ext cx="9908304" cy="6858000"/>
          </a:xfrm>
          <a:prstGeom prst="rect">
            <a:avLst/>
          </a:prstGeom>
        </p:spPr>
      </p:pic>
      <p:pic>
        <p:nvPicPr>
          <p:cNvPr id="3" name="Picture 2" descr="Calendar&#10;&#10;Description automatically generated with low confidence">
            <a:extLst>
              <a:ext uri="{FF2B5EF4-FFF2-40B4-BE49-F238E27FC236}">
                <a16:creationId xmlns:a16="http://schemas.microsoft.com/office/drawing/2014/main" id="{595E3901-3B4D-467D-B800-9A510AC663C7}"/>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59856" b="78182"/>
          <a:stretch/>
        </p:blipFill>
        <p:spPr>
          <a:xfrm>
            <a:off x="0" y="0"/>
            <a:ext cx="3811979" cy="1496291"/>
          </a:xfrm>
          <a:prstGeom prst="rect">
            <a:avLst/>
          </a:prstGeom>
        </p:spPr>
      </p:pic>
      <p:pic>
        <p:nvPicPr>
          <p:cNvPr id="7" name="Picture 6">
            <a:extLst>
              <a:ext uri="{FF2B5EF4-FFF2-40B4-BE49-F238E27FC236}">
                <a16:creationId xmlns:a16="http://schemas.microsoft.com/office/drawing/2014/main" id="{B5A9503F-7CE8-4ABB-AD2D-904AF9FC4C38}"/>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8979905" y="318411"/>
            <a:ext cx="618305" cy="645022"/>
          </a:xfrm>
          <a:prstGeom prst="rect">
            <a:avLst/>
          </a:prstGeom>
        </p:spPr>
      </p:pic>
      <p:sp>
        <p:nvSpPr>
          <p:cNvPr id="5" name="Text Placeholder 5">
            <a:extLst>
              <a:ext uri="{FF2B5EF4-FFF2-40B4-BE49-F238E27FC236}">
                <a16:creationId xmlns:a16="http://schemas.microsoft.com/office/drawing/2014/main" id="{38633C1C-E884-4269-B9FB-E8457AE31E9E}"/>
              </a:ext>
            </a:extLst>
          </p:cNvPr>
          <p:cNvSpPr>
            <a:spLocks noGrp="1"/>
          </p:cNvSpPr>
          <p:nvPr>
            <p:ph type="body" sz="quarter" idx="12"/>
          </p:nvPr>
        </p:nvSpPr>
        <p:spPr>
          <a:xfrm>
            <a:off x="3811978" y="267375"/>
            <a:ext cx="5094515" cy="961540"/>
          </a:xfrm>
          <a:prstGeom prst="rect">
            <a:avLst/>
          </a:prstGeom>
        </p:spPr>
        <p:txBody>
          <a:bodyPr>
            <a:normAutofit/>
          </a:bodyPr>
          <a:lstStyle>
            <a:lvl1pPr>
              <a:spcBef>
                <a:spcPts val="0"/>
              </a:spcBef>
              <a:spcAft>
                <a:spcPts val="0"/>
              </a:spcAft>
              <a:defRPr sz="1200">
                <a:solidFill>
                  <a:schemeClr val="tx2"/>
                </a:solidFill>
              </a:defRPr>
            </a:lvl1pPr>
            <a:lvl2pPr marL="994509" indent="0">
              <a:buNone/>
              <a:defRPr/>
            </a:lvl2pPr>
          </a:lstStyle>
          <a:p>
            <a:pPr lvl="0"/>
            <a:endParaRPr lang="en-US"/>
          </a:p>
        </p:txBody>
      </p:sp>
    </p:spTree>
    <p:extLst>
      <p:ext uri="{BB962C8B-B14F-4D97-AF65-F5344CB8AC3E}">
        <p14:creationId xmlns:p14="http://schemas.microsoft.com/office/powerpoint/2010/main" val="99530329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pic>
        <p:nvPicPr>
          <p:cNvPr id="4" name="Picture 3" descr="Shape&#10;&#10;Description automatically generated">
            <a:extLst>
              <a:ext uri="{FF2B5EF4-FFF2-40B4-BE49-F238E27FC236}">
                <a16:creationId xmlns:a16="http://schemas.microsoft.com/office/drawing/2014/main" id="{B0658132-773D-49BD-84D3-DC603BA4F406}"/>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6" name="Picture 5" descr="A group of boxes&#10;&#10;Description automatically generated with low confidence">
            <a:extLst>
              <a:ext uri="{FF2B5EF4-FFF2-40B4-BE49-F238E27FC236}">
                <a16:creationId xmlns:a16="http://schemas.microsoft.com/office/drawing/2014/main" id="{417F93C6-51C2-4179-AF5D-E5FA7925590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71861"/>
          <a:stretch/>
        </p:blipFill>
        <p:spPr>
          <a:xfrm>
            <a:off x="0" y="0"/>
            <a:ext cx="9495692" cy="1929740"/>
          </a:xfrm>
          <a:prstGeom prst="rect">
            <a:avLst/>
          </a:prstGeom>
        </p:spPr>
      </p:pic>
      <p:pic>
        <p:nvPicPr>
          <p:cNvPr id="7" name="Picture 6" descr="A group of boxes&#10;&#10;Description automatically generated with low confidence">
            <a:extLst>
              <a:ext uri="{FF2B5EF4-FFF2-40B4-BE49-F238E27FC236}">
                <a16:creationId xmlns:a16="http://schemas.microsoft.com/office/drawing/2014/main" id="{CD187EFE-AC34-48F3-ACA0-A92458354613}"/>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34201" b="17141"/>
          <a:stretch/>
        </p:blipFill>
        <p:spPr>
          <a:xfrm>
            <a:off x="205154" y="2345377"/>
            <a:ext cx="9495692" cy="3336965"/>
          </a:xfrm>
          <a:prstGeom prst="rect">
            <a:avLst/>
          </a:prstGeom>
        </p:spPr>
      </p:pic>
      <p:sp>
        <p:nvSpPr>
          <p:cNvPr id="8" name="Text Placeholder 6">
            <a:extLst>
              <a:ext uri="{FF2B5EF4-FFF2-40B4-BE49-F238E27FC236}">
                <a16:creationId xmlns:a16="http://schemas.microsoft.com/office/drawing/2014/main" id="{8093614B-D3D1-4E20-9E4C-35DDA3FC3EA2}"/>
              </a:ext>
            </a:extLst>
          </p:cNvPr>
          <p:cNvSpPr>
            <a:spLocks noGrp="1"/>
          </p:cNvSpPr>
          <p:nvPr>
            <p:ph type="body" sz="quarter" idx="11" hasCustomPrompt="1"/>
          </p:nvPr>
        </p:nvSpPr>
        <p:spPr>
          <a:xfrm>
            <a:off x="4149908" y="2746169"/>
            <a:ext cx="1653687" cy="263769"/>
          </a:xfrm>
          <a:prstGeom prst="rect">
            <a:avLst/>
          </a:prstGeom>
        </p:spPr>
        <p:txBody>
          <a:bodyPr anchor="ctr"/>
          <a:lstStyle>
            <a:lvl1pPr marL="0" indent="0" algn="ctr">
              <a:buNone/>
              <a:defRPr sz="1100">
                <a:solidFill>
                  <a:schemeClr val="tx2"/>
                </a:solidFill>
              </a:defRPr>
            </a:lvl1pPr>
          </a:lstStyle>
          <a:p>
            <a:pPr lvl="0"/>
            <a:r>
              <a:rPr lang="en-US"/>
              <a:t>Add name here</a:t>
            </a:r>
          </a:p>
        </p:txBody>
      </p:sp>
      <p:sp>
        <p:nvSpPr>
          <p:cNvPr id="9" name="Text Placeholder 6">
            <a:extLst>
              <a:ext uri="{FF2B5EF4-FFF2-40B4-BE49-F238E27FC236}">
                <a16:creationId xmlns:a16="http://schemas.microsoft.com/office/drawing/2014/main" id="{B234FD39-7BE7-4C34-AE8A-3BE610A6146B}"/>
              </a:ext>
            </a:extLst>
          </p:cNvPr>
          <p:cNvSpPr>
            <a:spLocks noGrp="1"/>
          </p:cNvSpPr>
          <p:nvPr>
            <p:ph type="body" sz="quarter" idx="12" hasCustomPrompt="1"/>
          </p:nvPr>
        </p:nvSpPr>
        <p:spPr>
          <a:xfrm>
            <a:off x="2152874" y="3551712"/>
            <a:ext cx="1653687" cy="263769"/>
          </a:xfrm>
          <a:prstGeom prst="rect">
            <a:avLst/>
          </a:prstGeom>
        </p:spPr>
        <p:txBody>
          <a:bodyPr anchor="ctr"/>
          <a:lstStyle>
            <a:lvl1pPr marL="0" indent="0" algn="ctr">
              <a:buNone/>
              <a:defRPr sz="1100">
                <a:solidFill>
                  <a:schemeClr val="tx2"/>
                </a:solidFill>
              </a:defRPr>
            </a:lvl1pPr>
          </a:lstStyle>
          <a:p>
            <a:pPr lvl="0"/>
            <a:r>
              <a:rPr lang="en-US"/>
              <a:t>Add name here</a:t>
            </a:r>
          </a:p>
        </p:txBody>
      </p:sp>
      <p:sp>
        <p:nvSpPr>
          <p:cNvPr id="10" name="Text Placeholder 6">
            <a:extLst>
              <a:ext uri="{FF2B5EF4-FFF2-40B4-BE49-F238E27FC236}">
                <a16:creationId xmlns:a16="http://schemas.microsoft.com/office/drawing/2014/main" id="{C5190D11-263B-439F-B71D-196311A736A3}"/>
              </a:ext>
            </a:extLst>
          </p:cNvPr>
          <p:cNvSpPr>
            <a:spLocks noGrp="1"/>
          </p:cNvSpPr>
          <p:nvPr>
            <p:ph type="body" sz="quarter" idx="13" hasCustomPrompt="1"/>
          </p:nvPr>
        </p:nvSpPr>
        <p:spPr>
          <a:xfrm>
            <a:off x="4149907" y="3551711"/>
            <a:ext cx="1653687" cy="263769"/>
          </a:xfrm>
          <a:prstGeom prst="rect">
            <a:avLst/>
          </a:prstGeom>
        </p:spPr>
        <p:txBody>
          <a:bodyPr anchor="ctr"/>
          <a:lstStyle>
            <a:lvl1pPr marL="0" indent="0" algn="ctr">
              <a:buNone/>
              <a:defRPr sz="1100">
                <a:solidFill>
                  <a:schemeClr val="tx2"/>
                </a:solidFill>
              </a:defRPr>
            </a:lvl1pPr>
          </a:lstStyle>
          <a:p>
            <a:pPr lvl="0"/>
            <a:r>
              <a:rPr lang="en-US"/>
              <a:t>Add name here</a:t>
            </a:r>
          </a:p>
        </p:txBody>
      </p:sp>
      <p:sp>
        <p:nvSpPr>
          <p:cNvPr id="11" name="Text Placeholder 6">
            <a:extLst>
              <a:ext uri="{FF2B5EF4-FFF2-40B4-BE49-F238E27FC236}">
                <a16:creationId xmlns:a16="http://schemas.microsoft.com/office/drawing/2014/main" id="{1F8ACEEC-DB23-4249-9EF4-45138A5421A5}"/>
              </a:ext>
            </a:extLst>
          </p:cNvPr>
          <p:cNvSpPr>
            <a:spLocks noGrp="1"/>
          </p:cNvSpPr>
          <p:nvPr>
            <p:ph type="body" sz="quarter" idx="14" hasCustomPrompt="1"/>
          </p:nvPr>
        </p:nvSpPr>
        <p:spPr>
          <a:xfrm>
            <a:off x="4161783" y="4464135"/>
            <a:ext cx="1653687" cy="263769"/>
          </a:xfrm>
          <a:prstGeom prst="rect">
            <a:avLst/>
          </a:prstGeom>
        </p:spPr>
        <p:txBody>
          <a:bodyPr anchor="ctr"/>
          <a:lstStyle>
            <a:lvl1pPr marL="0" indent="0" algn="ctr">
              <a:buNone/>
              <a:defRPr sz="1100">
                <a:solidFill>
                  <a:schemeClr val="tx2"/>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a:t>Add name here</a:t>
            </a:r>
          </a:p>
        </p:txBody>
      </p:sp>
      <p:sp>
        <p:nvSpPr>
          <p:cNvPr id="12" name="Text Placeholder 6">
            <a:extLst>
              <a:ext uri="{FF2B5EF4-FFF2-40B4-BE49-F238E27FC236}">
                <a16:creationId xmlns:a16="http://schemas.microsoft.com/office/drawing/2014/main" id="{518F41BA-657B-4363-91D7-81A7CB694126}"/>
              </a:ext>
            </a:extLst>
          </p:cNvPr>
          <p:cNvSpPr>
            <a:spLocks noGrp="1"/>
          </p:cNvSpPr>
          <p:nvPr>
            <p:ph type="body" sz="quarter" idx="15" hasCustomPrompt="1"/>
          </p:nvPr>
        </p:nvSpPr>
        <p:spPr>
          <a:xfrm>
            <a:off x="6146940" y="3561756"/>
            <a:ext cx="1653687" cy="263769"/>
          </a:xfrm>
          <a:prstGeom prst="rect">
            <a:avLst/>
          </a:prstGeom>
        </p:spPr>
        <p:txBody>
          <a:bodyPr anchor="ctr"/>
          <a:lstStyle>
            <a:lvl1pPr marL="0" indent="0" algn="ctr">
              <a:buNone/>
              <a:defRPr sz="1100">
                <a:solidFill>
                  <a:schemeClr val="tx2"/>
                </a:solidFill>
              </a:defRPr>
            </a:lvl1pPr>
          </a:lstStyle>
          <a:p>
            <a:pPr lvl="0"/>
            <a:r>
              <a:rPr lang="en-US"/>
              <a:t>Add name here</a:t>
            </a:r>
          </a:p>
        </p:txBody>
      </p:sp>
      <p:sp>
        <p:nvSpPr>
          <p:cNvPr id="13" name="Text Placeholder 6">
            <a:extLst>
              <a:ext uri="{FF2B5EF4-FFF2-40B4-BE49-F238E27FC236}">
                <a16:creationId xmlns:a16="http://schemas.microsoft.com/office/drawing/2014/main" id="{4CFF1C20-0A04-46E7-9C6F-1F5F60FC4096}"/>
              </a:ext>
            </a:extLst>
          </p:cNvPr>
          <p:cNvSpPr>
            <a:spLocks noGrp="1"/>
          </p:cNvSpPr>
          <p:nvPr>
            <p:ph type="body" sz="quarter" idx="16" hasCustomPrompt="1"/>
          </p:nvPr>
        </p:nvSpPr>
        <p:spPr>
          <a:xfrm>
            <a:off x="2152874" y="5269678"/>
            <a:ext cx="1653687" cy="263769"/>
          </a:xfrm>
          <a:prstGeom prst="rect">
            <a:avLst/>
          </a:prstGeom>
        </p:spPr>
        <p:txBody>
          <a:bodyPr anchor="ctr"/>
          <a:lstStyle>
            <a:lvl1pPr marL="0" indent="0" algn="ctr">
              <a:buNone/>
              <a:defRPr sz="1100">
                <a:solidFill>
                  <a:schemeClr val="tx2"/>
                </a:solidFill>
              </a:defRPr>
            </a:lvl1pPr>
          </a:lstStyle>
          <a:p>
            <a:pPr lvl="0"/>
            <a:r>
              <a:rPr lang="en-US"/>
              <a:t>Add name here</a:t>
            </a:r>
          </a:p>
        </p:txBody>
      </p:sp>
      <p:sp>
        <p:nvSpPr>
          <p:cNvPr id="14" name="Text Placeholder 6">
            <a:extLst>
              <a:ext uri="{FF2B5EF4-FFF2-40B4-BE49-F238E27FC236}">
                <a16:creationId xmlns:a16="http://schemas.microsoft.com/office/drawing/2014/main" id="{037D67D8-F473-4F79-B1C3-D83F1908F323}"/>
              </a:ext>
            </a:extLst>
          </p:cNvPr>
          <p:cNvSpPr>
            <a:spLocks noGrp="1"/>
          </p:cNvSpPr>
          <p:nvPr>
            <p:ph type="body" sz="quarter" idx="17" hasCustomPrompt="1"/>
          </p:nvPr>
        </p:nvSpPr>
        <p:spPr>
          <a:xfrm>
            <a:off x="6141522" y="5263739"/>
            <a:ext cx="1653687" cy="263769"/>
          </a:xfrm>
          <a:prstGeom prst="rect">
            <a:avLst/>
          </a:prstGeom>
        </p:spPr>
        <p:txBody>
          <a:bodyPr anchor="ctr"/>
          <a:lstStyle>
            <a:lvl1pPr marL="0" indent="0" algn="ctr">
              <a:buNone/>
              <a:defRPr sz="1100">
                <a:solidFill>
                  <a:schemeClr val="tx2"/>
                </a:solidFill>
              </a:defRPr>
            </a:lvl1pPr>
          </a:lstStyle>
          <a:p>
            <a:pPr lvl="0"/>
            <a:r>
              <a:rPr lang="en-US"/>
              <a:t>Add name here</a:t>
            </a:r>
          </a:p>
        </p:txBody>
      </p:sp>
      <p:pic>
        <p:nvPicPr>
          <p:cNvPr id="15" name="Picture 14">
            <a:extLst>
              <a:ext uri="{FF2B5EF4-FFF2-40B4-BE49-F238E27FC236}">
                <a16:creationId xmlns:a16="http://schemas.microsoft.com/office/drawing/2014/main" id="{C005CFED-ACC3-4F1C-B06D-4E28BD0A9FE4}"/>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8979905" y="318411"/>
            <a:ext cx="618305" cy="645022"/>
          </a:xfrm>
          <a:prstGeom prst="rect">
            <a:avLst/>
          </a:prstGeom>
        </p:spPr>
      </p:pic>
    </p:spTree>
    <p:extLst>
      <p:ext uri="{BB962C8B-B14F-4D97-AF65-F5344CB8AC3E}">
        <p14:creationId xmlns:p14="http://schemas.microsoft.com/office/powerpoint/2010/main" val="12307391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34" name="Picture 33">
            <a:extLst>
              <a:ext uri="{FF2B5EF4-FFF2-40B4-BE49-F238E27FC236}">
                <a16:creationId xmlns:a16="http://schemas.microsoft.com/office/drawing/2014/main" id="{C65A6555-A240-4523-B2AF-CAFAE075225C}"/>
              </a:ext>
            </a:extLst>
          </p:cNvPr>
          <p:cNvPicPr>
            <a:picLocks noChangeAspect="1"/>
          </p:cNvPicPr>
          <p:nvPr userDrawn="1"/>
        </p:nvPicPr>
        <p:blipFill>
          <a:blip r:embed="rId2">
            <a:extLst>
              <a:ext uri="{28A0092B-C50C-407E-A947-70E740481C1C}">
                <a14:useLocalDpi xmlns:a14="http://schemas.microsoft.com/office/drawing/2010/main"/>
              </a:ext>
            </a:extLst>
          </a:blip>
          <a:srcRect/>
          <a:stretch/>
        </p:blipFill>
        <p:spPr>
          <a:xfrm>
            <a:off x="8979905" y="318411"/>
            <a:ext cx="618305" cy="645022"/>
          </a:xfrm>
          <a:prstGeom prst="rect">
            <a:avLst/>
          </a:prstGeom>
        </p:spPr>
      </p:pic>
      <p:pic>
        <p:nvPicPr>
          <p:cNvPr id="3" name="Picture 2" descr="Table&#10;&#10;Description automatically generated">
            <a:extLst>
              <a:ext uri="{FF2B5EF4-FFF2-40B4-BE49-F238E27FC236}">
                <a16:creationId xmlns:a16="http://schemas.microsoft.com/office/drawing/2014/main" id="{46E40EF0-6906-4E94-8877-B14402A3DC90}"/>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7444" b="74863"/>
          <a:stretch/>
        </p:blipFill>
        <p:spPr>
          <a:xfrm>
            <a:off x="0" y="1196340"/>
            <a:ext cx="9906000" cy="550398"/>
          </a:xfrm>
          <a:prstGeom prst="rect">
            <a:avLst/>
          </a:prstGeom>
        </p:spPr>
      </p:pic>
      <p:pic>
        <p:nvPicPr>
          <p:cNvPr id="8" name="Picture 7" descr="Table&#10;&#10;Description automatically generated">
            <a:extLst>
              <a:ext uri="{FF2B5EF4-FFF2-40B4-BE49-F238E27FC236}">
                <a16:creationId xmlns:a16="http://schemas.microsoft.com/office/drawing/2014/main" id="{F9FFB090-A958-4FC9-907D-A7332C3433A3}"/>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21038" b="84955"/>
          <a:stretch/>
        </p:blipFill>
        <p:spPr>
          <a:xfrm>
            <a:off x="0" y="0"/>
            <a:ext cx="7497952" cy="1031813"/>
          </a:xfrm>
          <a:prstGeom prst="rect">
            <a:avLst/>
          </a:prstGeom>
        </p:spPr>
      </p:pic>
      <p:pic>
        <p:nvPicPr>
          <p:cNvPr id="9" name="Picture 8" descr="Table&#10;&#10;Description automatically generated">
            <a:extLst>
              <a:ext uri="{FF2B5EF4-FFF2-40B4-BE49-F238E27FC236}">
                <a16:creationId xmlns:a16="http://schemas.microsoft.com/office/drawing/2014/main" id="{61EEB280-23C1-4542-87EB-36D5282B8298}"/>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26068" b="10000"/>
          <a:stretch/>
        </p:blipFill>
        <p:spPr>
          <a:xfrm>
            <a:off x="0" y="1746737"/>
            <a:ext cx="9906000" cy="4573883"/>
          </a:xfrm>
          <a:prstGeom prst="rect">
            <a:avLst/>
          </a:prstGeom>
        </p:spPr>
      </p:pic>
      <p:sp>
        <p:nvSpPr>
          <p:cNvPr id="10" name="Picture Placeholder 7">
            <a:extLst>
              <a:ext uri="{FF2B5EF4-FFF2-40B4-BE49-F238E27FC236}">
                <a16:creationId xmlns:a16="http://schemas.microsoft.com/office/drawing/2014/main" id="{F79EF65C-E556-4734-AFEC-245A4E27F165}"/>
              </a:ext>
            </a:extLst>
          </p:cNvPr>
          <p:cNvSpPr>
            <a:spLocks noGrp="1"/>
          </p:cNvSpPr>
          <p:nvPr>
            <p:ph type="pic" sz="quarter" idx="10" hasCustomPrompt="1"/>
          </p:nvPr>
        </p:nvSpPr>
        <p:spPr>
          <a:xfrm>
            <a:off x="357188" y="2157413"/>
            <a:ext cx="944562" cy="942975"/>
          </a:xfrm>
          <a:prstGeom prst="rect">
            <a:avLst/>
          </a:prstGeom>
        </p:spPr>
        <p:txBody>
          <a:bodyPr anchor="ctr"/>
          <a:lstStyle>
            <a:lvl1pPr marL="0" indent="0" algn="ctr">
              <a:buNone/>
              <a:defRPr sz="1400">
                <a:solidFill>
                  <a:schemeClr val="tx2"/>
                </a:solidFill>
              </a:defRPr>
            </a:lvl1pPr>
          </a:lstStyle>
          <a:p>
            <a:r>
              <a:rPr lang="en-GB"/>
              <a:t>Image</a:t>
            </a:r>
          </a:p>
        </p:txBody>
      </p:sp>
      <p:sp>
        <p:nvSpPr>
          <p:cNvPr id="11" name="Picture Placeholder 7">
            <a:extLst>
              <a:ext uri="{FF2B5EF4-FFF2-40B4-BE49-F238E27FC236}">
                <a16:creationId xmlns:a16="http://schemas.microsoft.com/office/drawing/2014/main" id="{D66B794C-FF9C-4713-BA6F-289228463A67}"/>
              </a:ext>
            </a:extLst>
          </p:cNvPr>
          <p:cNvSpPr>
            <a:spLocks noGrp="1"/>
          </p:cNvSpPr>
          <p:nvPr>
            <p:ph type="pic" sz="quarter" idx="11" hasCustomPrompt="1"/>
          </p:nvPr>
        </p:nvSpPr>
        <p:spPr>
          <a:xfrm>
            <a:off x="357188" y="3622799"/>
            <a:ext cx="944562" cy="942975"/>
          </a:xfrm>
          <a:prstGeom prst="rect">
            <a:avLst/>
          </a:prstGeom>
        </p:spPr>
        <p:txBody>
          <a:bodyPr anchor="ctr"/>
          <a:lstStyle>
            <a:lvl1pPr marL="0" indent="0" algn="ctr">
              <a:buNone/>
              <a:defRPr sz="1400">
                <a:solidFill>
                  <a:schemeClr val="tx2"/>
                </a:solidFill>
              </a:defRPr>
            </a:lvl1pPr>
          </a:lstStyle>
          <a:p>
            <a:r>
              <a:rPr lang="en-GB"/>
              <a:t>Image</a:t>
            </a:r>
          </a:p>
        </p:txBody>
      </p:sp>
      <p:sp>
        <p:nvSpPr>
          <p:cNvPr id="12" name="Picture Placeholder 7">
            <a:extLst>
              <a:ext uri="{FF2B5EF4-FFF2-40B4-BE49-F238E27FC236}">
                <a16:creationId xmlns:a16="http://schemas.microsoft.com/office/drawing/2014/main" id="{362B2ACF-AC95-422E-A01E-AD8EFD5FD5AD}"/>
              </a:ext>
            </a:extLst>
          </p:cNvPr>
          <p:cNvSpPr>
            <a:spLocks noGrp="1"/>
          </p:cNvSpPr>
          <p:nvPr>
            <p:ph type="pic" sz="quarter" idx="13" hasCustomPrompt="1"/>
          </p:nvPr>
        </p:nvSpPr>
        <p:spPr>
          <a:xfrm>
            <a:off x="357188" y="5167363"/>
            <a:ext cx="944562" cy="942975"/>
          </a:xfrm>
          <a:prstGeom prst="rect">
            <a:avLst/>
          </a:prstGeom>
        </p:spPr>
        <p:txBody>
          <a:bodyPr anchor="ctr"/>
          <a:lstStyle>
            <a:lvl1pPr marL="0" indent="0" algn="ctr">
              <a:buNone/>
              <a:defRPr sz="1400">
                <a:solidFill>
                  <a:schemeClr val="tx2"/>
                </a:solidFill>
              </a:defRPr>
            </a:lvl1pPr>
          </a:lstStyle>
          <a:p>
            <a:r>
              <a:rPr lang="en-GB"/>
              <a:t>Image</a:t>
            </a:r>
          </a:p>
        </p:txBody>
      </p:sp>
      <p:sp>
        <p:nvSpPr>
          <p:cNvPr id="13" name="Picture Placeholder 7">
            <a:extLst>
              <a:ext uri="{FF2B5EF4-FFF2-40B4-BE49-F238E27FC236}">
                <a16:creationId xmlns:a16="http://schemas.microsoft.com/office/drawing/2014/main" id="{D53295B9-394C-45D3-BDC6-D992808FF1B1}"/>
              </a:ext>
            </a:extLst>
          </p:cNvPr>
          <p:cNvSpPr>
            <a:spLocks noGrp="1"/>
          </p:cNvSpPr>
          <p:nvPr>
            <p:ph type="pic" sz="quarter" idx="14" hasCustomPrompt="1"/>
          </p:nvPr>
        </p:nvSpPr>
        <p:spPr>
          <a:xfrm>
            <a:off x="3534142" y="2157413"/>
            <a:ext cx="944562" cy="942975"/>
          </a:xfrm>
          <a:prstGeom prst="rect">
            <a:avLst/>
          </a:prstGeom>
        </p:spPr>
        <p:txBody>
          <a:bodyPr anchor="ctr"/>
          <a:lstStyle>
            <a:lvl1pPr marL="0" indent="0" algn="ctr">
              <a:buNone/>
              <a:defRPr sz="1400">
                <a:solidFill>
                  <a:schemeClr val="tx2"/>
                </a:solidFill>
              </a:defRPr>
            </a:lvl1pPr>
          </a:lstStyle>
          <a:p>
            <a:r>
              <a:rPr lang="en-GB"/>
              <a:t>Image</a:t>
            </a:r>
          </a:p>
        </p:txBody>
      </p:sp>
      <p:sp>
        <p:nvSpPr>
          <p:cNvPr id="14" name="Picture Placeholder 7">
            <a:extLst>
              <a:ext uri="{FF2B5EF4-FFF2-40B4-BE49-F238E27FC236}">
                <a16:creationId xmlns:a16="http://schemas.microsoft.com/office/drawing/2014/main" id="{9A8E310B-0843-4A9B-9732-EA375C42946D}"/>
              </a:ext>
            </a:extLst>
          </p:cNvPr>
          <p:cNvSpPr>
            <a:spLocks noGrp="1"/>
          </p:cNvSpPr>
          <p:nvPr>
            <p:ph type="pic" sz="quarter" idx="15" hasCustomPrompt="1"/>
          </p:nvPr>
        </p:nvSpPr>
        <p:spPr>
          <a:xfrm>
            <a:off x="3534142" y="3622799"/>
            <a:ext cx="944562" cy="942975"/>
          </a:xfrm>
          <a:prstGeom prst="rect">
            <a:avLst/>
          </a:prstGeom>
        </p:spPr>
        <p:txBody>
          <a:bodyPr anchor="ctr"/>
          <a:lstStyle>
            <a:lvl1pPr marL="0" indent="0" algn="ctr">
              <a:buNone/>
              <a:defRPr sz="1400">
                <a:solidFill>
                  <a:schemeClr val="tx2"/>
                </a:solidFill>
              </a:defRPr>
            </a:lvl1pPr>
          </a:lstStyle>
          <a:p>
            <a:r>
              <a:rPr lang="en-GB"/>
              <a:t>Image</a:t>
            </a:r>
          </a:p>
        </p:txBody>
      </p:sp>
      <p:sp>
        <p:nvSpPr>
          <p:cNvPr id="15" name="Picture Placeholder 7">
            <a:extLst>
              <a:ext uri="{FF2B5EF4-FFF2-40B4-BE49-F238E27FC236}">
                <a16:creationId xmlns:a16="http://schemas.microsoft.com/office/drawing/2014/main" id="{2817FCE7-9AD3-4F84-91DF-40E9E8061AA0}"/>
              </a:ext>
            </a:extLst>
          </p:cNvPr>
          <p:cNvSpPr>
            <a:spLocks noGrp="1"/>
          </p:cNvSpPr>
          <p:nvPr>
            <p:ph type="pic" sz="quarter" idx="16" hasCustomPrompt="1"/>
          </p:nvPr>
        </p:nvSpPr>
        <p:spPr>
          <a:xfrm>
            <a:off x="3534142" y="5167363"/>
            <a:ext cx="944562" cy="942975"/>
          </a:xfrm>
          <a:prstGeom prst="rect">
            <a:avLst/>
          </a:prstGeom>
        </p:spPr>
        <p:txBody>
          <a:bodyPr anchor="ctr"/>
          <a:lstStyle>
            <a:lvl1pPr marL="0" indent="0" algn="ctr">
              <a:buNone/>
              <a:defRPr sz="1400">
                <a:solidFill>
                  <a:schemeClr val="tx2"/>
                </a:solidFill>
              </a:defRPr>
            </a:lvl1pPr>
          </a:lstStyle>
          <a:p>
            <a:r>
              <a:rPr lang="en-GB"/>
              <a:t>Image</a:t>
            </a:r>
          </a:p>
        </p:txBody>
      </p:sp>
      <p:sp>
        <p:nvSpPr>
          <p:cNvPr id="16" name="Picture Placeholder 7">
            <a:extLst>
              <a:ext uri="{FF2B5EF4-FFF2-40B4-BE49-F238E27FC236}">
                <a16:creationId xmlns:a16="http://schemas.microsoft.com/office/drawing/2014/main" id="{3AC29B4A-8065-4C81-BDF9-82FC7E1C5E45}"/>
              </a:ext>
            </a:extLst>
          </p:cNvPr>
          <p:cNvSpPr>
            <a:spLocks noGrp="1"/>
          </p:cNvSpPr>
          <p:nvPr>
            <p:ph type="pic" sz="quarter" idx="17" hasCustomPrompt="1"/>
          </p:nvPr>
        </p:nvSpPr>
        <p:spPr>
          <a:xfrm>
            <a:off x="6681791" y="2157413"/>
            <a:ext cx="944562" cy="942975"/>
          </a:xfrm>
          <a:prstGeom prst="rect">
            <a:avLst/>
          </a:prstGeom>
        </p:spPr>
        <p:txBody>
          <a:bodyPr anchor="ctr"/>
          <a:lstStyle>
            <a:lvl1pPr marL="0" indent="0" algn="ctr">
              <a:buNone/>
              <a:defRPr sz="1400">
                <a:solidFill>
                  <a:schemeClr val="tx2"/>
                </a:solidFill>
              </a:defRPr>
            </a:lvl1pPr>
          </a:lstStyle>
          <a:p>
            <a:r>
              <a:rPr lang="en-GB"/>
              <a:t>Image</a:t>
            </a:r>
          </a:p>
        </p:txBody>
      </p:sp>
      <p:sp>
        <p:nvSpPr>
          <p:cNvPr id="17" name="Picture Placeholder 7">
            <a:extLst>
              <a:ext uri="{FF2B5EF4-FFF2-40B4-BE49-F238E27FC236}">
                <a16:creationId xmlns:a16="http://schemas.microsoft.com/office/drawing/2014/main" id="{22723B09-FADB-4E68-B359-ADF5C3BC8173}"/>
              </a:ext>
            </a:extLst>
          </p:cNvPr>
          <p:cNvSpPr>
            <a:spLocks noGrp="1"/>
          </p:cNvSpPr>
          <p:nvPr>
            <p:ph type="pic" sz="quarter" idx="18" hasCustomPrompt="1"/>
          </p:nvPr>
        </p:nvSpPr>
        <p:spPr>
          <a:xfrm>
            <a:off x="6681791" y="3622799"/>
            <a:ext cx="944562" cy="942975"/>
          </a:xfrm>
          <a:prstGeom prst="rect">
            <a:avLst/>
          </a:prstGeom>
        </p:spPr>
        <p:txBody>
          <a:bodyPr anchor="ctr"/>
          <a:lstStyle>
            <a:lvl1pPr marL="0" indent="0" algn="ctr">
              <a:buNone/>
              <a:defRPr sz="1400">
                <a:solidFill>
                  <a:schemeClr val="tx2"/>
                </a:solidFill>
              </a:defRPr>
            </a:lvl1pPr>
          </a:lstStyle>
          <a:p>
            <a:r>
              <a:rPr lang="en-GB"/>
              <a:t>Image</a:t>
            </a:r>
          </a:p>
        </p:txBody>
      </p:sp>
      <p:sp>
        <p:nvSpPr>
          <p:cNvPr id="18" name="Picture Placeholder 7">
            <a:extLst>
              <a:ext uri="{FF2B5EF4-FFF2-40B4-BE49-F238E27FC236}">
                <a16:creationId xmlns:a16="http://schemas.microsoft.com/office/drawing/2014/main" id="{AEDEBD81-4C87-4AFC-8618-4DB36585DCC9}"/>
              </a:ext>
            </a:extLst>
          </p:cNvPr>
          <p:cNvSpPr>
            <a:spLocks noGrp="1"/>
          </p:cNvSpPr>
          <p:nvPr>
            <p:ph type="pic" sz="quarter" idx="19" hasCustomPrompt="1"/>
          </p:nvPr>
        </p:nvSpPr>
        <p:spPr>
          <a:xfrm>
            <a:off x="6681791" y="5167363"/>
            <a:ext cx="944562" cy="942975"/>
          </a:xfrm>
          <a:prstGeom prst="rect">
            <a:avLst/>
          </a:prstGeom>
        </p:spPr>
        <p:txBody>
          <a:bodyPr anchor="ctr"/>
          <a:lstStyle>
            <a:lvl1pPr marL="0" indent="0" algn="ctr">
              <a:buNone/>
              <a:defRPr sz="1400">
                <a:solidFill>
                  <a:schemeClr val="tx2"/>
                </a:solidFill>
              </a:defRPr>
            </a:lvl1pPr>
          </a:lstStyle>
          <a:p>
            <a:r>
              <a:rPr lang="en-GB"/>
              <a:t>Image</a:t>
            </a:r>
          </a:p>
        </p:txBody>
      </p:sp>
      <p:sp>
        <p:nvSpPr>
          <p:cNvPr id="19" name="Text Placeholder 17">
            <a:extLst>
              <a:ext uri="{FF2B5EF4-FFF2-40B4-BE49-F238E27FC236}">
                <a16:creationId xmlns:a16="http://schemas.microsoft.com/office/drawing/2014/main" id="{9B5B767F-7BF1-4507-B3E9-8EC6974558C4}"/>
              </a:ext>
            </a:extLst>
          </p:cNvPr>
          <p:cNvSpPr>
            <a:spLocks noGrp="1"/>
          </p:cNvSpPr>
          <p:nvPr>
            <p:ph type="body" sz="quarter" idx="20" hasCustomPrompt="1"/>
          </p:nvPr>
        </p:nvSpPr>
        <p:spPr>
          <a:xfrm>
            <a:off x="4337843" y="1939925"/>
            <a:ext cx="1230313" cy="217488"/>
          </a:xfrm>
          <a:prstGeom prst="rect">
            <a:avLst/>
          </a:prstGeom>
        </p:spPr>
        <p:txBody>
          <a:bodyPr anchor="ctr"/>
          <a:lstStyle>
            <a:lvl1pPr marL="0" indent="0" algn="ctr">
              <a:buNone/>
              <a:defRPr sz="1100" b="1">
                <a:solidFill>
                  <a:schemeClr val="tx1"/>
                </a:solidFill>
              </a:defRPr>
            </a:lvl1pPr>
          </a:lstStyle>
          <a:p>
            <a:pPr lvl="0"/>
            <a:r>
              <a:rPr lang="en-GB"/>
              <a:t>ROLE</a:t>
            </a:r>
          </a:p>
        </p:txBody>
      </p:sp>
      <p:sp>
        <p:nvSpPr>
          <p:cNvPr id="20" name="Text Placeholder 17">
            <a:extLst>
              <a:ext uri="{FF2B5EF4-FFF2-40B4-BE49-F238E27FC236}">
                <a16:creationId xmlns:a16="http://schemas.microsoft.com/office/drawing/2014/main" id="{3D86AADB-DE1B-4295-9CFF-5D154B53CFD7}"/>
              </a:ext>
            </a:extLst>
          </p:cNvPr>
          <p:cNvSpPr>
            <a:spLocks noGrp="1"/>
          </p:cNvSpPr>
          <p:nvPr>
            <p:ph type="body" sz="quarter" idx="21" hasCustomPrompt="1"/>
          </p:nvPr>
        </p:nvSpPr>
        <p:spPr>
          <a:xfrm>
            <a:off x="7497952" y="1947131"/>
            <a:ext cx="1230313" cy="217488"/>
          </a:xfrm>
          <a:prstGeom prst="rect">
            <a:avLst/>
          </a:prstGeom>
        </p:spPr>
        <p:txBody>
          <a:bodyPr anchor="ctr"/>
          <a:lstStyle>
            <a:lvl1pPr marL="0" indent="0" algn="ctr">
              <a:buNone/>
              <a:defRPr sz="1100" b="1">
                <a:solidFill>
                  <a:schemeClr val="tx1"/>
                </a:solidFill>
              </a:defRPr>
            </a:lvl1pPr>
          </a:lstStyle>
          <a:p>
            <a:pPr lvl="0"/>
            <a:r>
              <a:rPr lang="en-GB"/>
              <a:t>ROLE</a:t>
            </a:r>
          </a:p>
        </p:txBody>
      </p:sp>
      <p:sp>
        <p:nvSpPr>
          <p:cNvPr id="21" name="Text Placeholder 17">
            <a:extLst>
              <a:ext uri="{FF2B5EF4-FFF2-40B4-BE49-F238E27FC236}">
                <a16:creationId xmlns:a16="http://schemas.microsoft.com/office/drawing/2014/main" id="{1351C921-235B-440A-8321-566D33794E12}"/>
              </a:ext>
            </a:extLst>
          </p:cNvPr>
          <p:cNvSpPr>
            <a:spLocks noGrp="1"/>
          </p:cNvSpPr>
          <p:nvPr>
            <p:ph type="body" sz="quarter" idx="22" hasCustomPrompt="1"/>
          </p:nvPr>
        </p:nvSpPr>
        <p:spPr>
          <a:xfrm>
            <a:off x="4337843" y="3425762"/>
            <a:ext cx="1230313" cy="217488"/>
          </a:xfrm>
          <a:prstGeom prst="rect">
            <a:avLst/>
          </a:prstGeom>
        </p:spPr>
        <p:txBody>
          <a:bodyPr anchor="ctr"/>
          <a:lstStyle>
            <a:lvl1pPr marL="0" indent="0" algn="ctr">
              <a:buNone/>
              <a:defRPr sz="1100" b="1">
                <a:solidFill>
                  <a:schemeClr val="tx1"/>
                </a:solidFill>
              </a:defRPr>
            </a:lvl1pPr>
          </a:lstStyle>
          <a:p>
            <a:pPr lvl="0"/>
            <a:r>
              <a:rPr lang="en-GB"/>
              <a:t>ROLE</a:t>
            </a:r>
          </a:p>
        </p:txBody>
      </p:sp>
      <p:sp>
        <p:nvSpPr>
          <p:cNvPr id="22" name="Text Placeholder 17">
            <a:extLst>
              <a:ext uri="{FF2B5EF4-FFF2-40B4-BE49-F238E27FC236}">
                <a16:creationId xmlns:a16="http://schemas.microsoft.com/office/drawing/2014/main" id="{B13B362E-A592-4F2A-A2FD-51E4F9F4AD55}"/>
              </a:ext>
            </a:extLst>
          </p:cNvPr>
          <p:cNvSpPr>
            <a:spLocks noGrp="1"/>
          </p:cNvSpPr>
          <p:nvPr>
            <p:ph type="body" sz="quarter" idx="23" hasCustomPrompt="1"/>
          </p:nvPr>
        </p:nvSpPr>
        <p:spPr>
          <a:xfrm>
            <a:off x="7497952" y="3432968"/>
            <a:ext cx="1230313" cy="217488"/>
          </a:xfrm>
          <a:prstGeom prst="rect">
            <a:avLst/>
          </a:prstGeom>
        </p:spPr>
        <p:txBody>
          <a:bodyPr anchor="ctr"/>
          <a:lstStyle>
            <a:lvl1pPr marL="0" indent="0" algn="ctr">
              <a:buNone/>
              <a:defRPr sz="1100" b="1">
                <a:solidFill>
                  <a:schemeClr val="tx1"/>
                </a:solidFill>
              </a:defRPr>
            </a:lvl1pPr>
          </a:lstStyle>
          <a:p>
            <a:pPr lvl="0"/>
            <a:r>
              <a:rPr lang="en-GB"/>
              <a:t>ROLE</a:t>
            </a:r>
          </a:p>
        </p:txBody>
      </p:sp>
      <p:sp>
        <p:nvSpPr>
          <p:cNvPr id="23" name="Text Placeholder 17">
            <a:extLst>
              <a:ext uri="{FF2B5EF4-FFF2-40B4-BE49-F238E27FC236}">
                <a16:creationId xmlns:a16="http://schemas.microsoft.com/office/drawing/2014/main" id="{0BD6E811-9C90-4DCE-B93D-E6694BE962D5}"/>
              </a:ext>
            </a:extLst>
          </p:cNvPr>
          <p:cNvSpPr>
            <a:spLocks noGrp="1"/>
          </p:cNvSpPr>
          <p:nvPr>
            <p:ph type="body" sz="quarter" idx="24" hasCustomPrompt="1"/>
          </p:nvPr>
        </p:nvSpPr>
        <p:spPr>
          <a:xfrm>
            <a:off x="4337843" y="4911599"/>
            <a:ext cx="1230313" cy="217488"/>
          </a:xfrm>
          <a:prstGeom prst="rect">
            <a:avLst/>
          </a:prstGeom>
        </p:spPr>
        <p:txBody>
          <a:bodyPr anchor="ctr"/>
          <a:lstStyle>
            <a:lvl1pPr marL="0" indent="0" algn="ctr">
              <a:buNone/>
              <a:defRPr sz="1100" b="1">
                <a:solidFill>
                  <a:schemeClr val="tx1"/>
                </a:solidFill>
              </a:defRPr>
            </a:lvl1pPr>
          </a:lstStyle>
          <a:p>
            <a:pPr lvl="0"/>
            <a:r>
              <a:rPr lang="en-GB"/>
              <a:t>ROLE</a:t>
            </a:r>
          </a:p>
        </p:txBody>
      </p:sp>
      <p:sp>
        <p:nvSpPr>
          <p:cNvPr id="24" name="Text Placeholder 17">
            <a:extLst>
              <a:ext uri="{FF2B5EF4-FFF2-40B4-BE49-F238E27FC236}">
                <a16:creationId xmlns:a16="http://schemas.microsoft.com/office/drawing/2014/main" id="{74A22313-A261-4BD2-AD28-35AF6486DAEF}"/>
              </a:ext>
            </a:extLst>
          </p:cNvPr>
          <p:cNvSpPr>
            <a:spLocks noGrp="1"/>
          </p:cNvSpPr>
          <p:nvPr>
            <p:ph type="body" sz="quarter" idx="25" hasCustomPrompt="1"/>
          </p:nvPr>
        </p:nvSpPr>
        <p:spPr>
          <a:xfrm>
            <a:off x="7497952" y="4918805"/>
            <a:ext cx="1230313" cy="217488"/>
          </a:xfrm>
          <a:prstGeom prst="rect">
            <a:avLst/>
          </a:prstGeom>
        </p:spPr>
        <p:txBody>
          <a:bodyPr anchor="ctr"/>
          <a:lstStyle>
            <a:lvl1pPr marL="0" indent="0" algn="ctr">
              <a:buNone/>
              <a:defRPr sz="1100" b="1">
                <a:solidFill>
                  <a:schemeClr val="tx1"/>
                </a:solidFill>
              </a:defRPr>
            </a:lvl1pPr>
          </a:lstStyle>
          <a:p>
            <a:pPr lvl="0"/>
            <a:r>
              <a:rPr lang="en-GB"/>
              <a:t>ROLE</a:t>
            </a:r>
          </a:p>
        </p:txBody>
      </p:sp>
      <p:sp>
        <p:nvSpPr>
          <p:cNvPr id="25" name="Text Placeholder 24">
            <a:extLst>
              <a:ext uri="{FF2B5EF4-FFF2-40B4-BE49-F238E27FC236}">
                <a16:creationId xmlns:a16="http://schemas.microsoft.com/office/drawing/2014/main" id="{D539B959-8BD1-4279-B689-174D79EC34AE}"/>
              </a:ext>
            </a:extLst>
          </p:cNvPr>
          <p:cNvSpPr>
            <a:spLocks noGrp="1"/>
          </p:cNvSpPr>
          <p:nvPr>
            <p:ph type="body" sz="quarter" idx="26" hasCustomPrompt="1"/>
          </p:nvPr>
        </p:nvSpPr>
        <p:spPr>
          <a:xfrm>
            <a:off x="1382713" y="2157412"/>
            <a:ext cx="1849437" cy="942975"/>
          </a:xfrm>
          <a:prstGeom prst="rect">
            <a:avLst/>
          </a:prstGeom>
        </p:spPr>
        <p:txBody>
          <a:bodyPr anchor="ctr">
            <a:noAutofit/>
          </a:bodyPr>
          <a:lstStyle>
            <a:lvl1pPr marL="0" indent="0">
              <a:buNone/>
              <a:defRPr sz="1100">
                <a:solidFill>
                  <a:schemeClr val="tx2"/>
                </a:solidFill>
              </a:defRPr>
            </a:lvl1pPr>
          </a:lstStyle>
          <a:p>
            <a:pPr lvl="0"/>
            <a:r>
              <a:rPr lang="en-GB"/>
              <a:t>Add bio in here</a:t>
            </a:r>
          </a:p>
        </p:txBody>
      </p:sp>
      <p:sp>
        <p:nvSpPr>
          <p:cNvPr id="26" name="Text Placeholder 24">
            <a:extLst>
              <a:ext uri="{FF2B5EF4-FFF2-40B4-BE49-F238E27FC236}">
                <a16:creationId xmlns:a16="http://schemas.microsoft.com/office/drawing/2014/main" id="{8005C003-8DEB-4C98-9690-9869B4869869}"/>
              </a:ext>
            </a:extLst>
          </p:cNvPr>
          <p:cNvSpPr>
            <a:spLocks noGrp="1"/>
          </p:cNvSpPr>
          <p:nvPr>
            <p:ph type="body" sz="quarter" idx="27" hasCustomPrompt="1"/>
          </p:nvPr>
        </p:nvSpPr>
        <p:spPr>
          <a:xfrm>
            <a:off x="4559063" y="2157412"/>
            <a:ext cx="1849437" cy="942975"/>
          </a:xfrm>
          <a:prstGeom prst="rect">
            <a:avLst/>
          </a:prstGeom>
        </p:spPr>
        <p:txBody>
          <a:bodyPr anchor="ctr">
            <a:noAutofit/>
          </a:bodyPr>
          <a:lstStyle>
            <a:lvl1pPr marL="0" indent="0">
              <a:buNone/>
              <a:defRPr sz="11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Add bio in here</a:t>
            </a:r>
          </a:p>
        </p:txBody>
      </p:sp>
      <p:sp>
        <p:nvSpPr>
          <p:cNvPr id="27" name="Text Placeholder 24">
            <a:extLst>
              <a:ext uri="{FF2B5EF4-FFF2-40B4-BE49-F238E27FC236}">
                <a16:creationId xmlns:a16="http://schemas.microsoft.com/office/drawing/2014/main" id="{5CF30F41-1522-4A57-AB6A-2DEAB0143934}"/>
              </a:ext>
            </a:extLst>
          </p:cNvPr>
          <p:cNvSpPr>
            <a:spLocks noGrp="1"/>
          </p:cNvSpPr>
          <p:nvPr>
            <p:ph type="body" sz="quarter" idx="28" hasCustomPrompt="1"/>
          </p:nvPr>
        </p:nvSpPr>
        <p:spPr>
          <a:xfrm>
            <a:off x="7706712" y="2157412"/>
            <a:ext cx="1849437" cy="942975"/>
          </a:xfrm>
          <a:prstGeom prst="rect">
            <a:avLst/>
          </a:prstGeom>
        </p:spPr>
        <p:txBody>
          <a:bodyPr anchor="ctr">
            <a:noAutofit/>
          </a:bodyPr>
          <a:lstStyle>
            <a:lvl1pPr marL="0" indent="0">
              <a:buNone/>
              <a:defRPr sz="11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Add bio in here</a:t>
            </a:r>
          </a:p>
        </p:txBody>
      </p:sp>
      <p:sp>
        <p:nvSpPr>
          <p:cNvPr id="28" name="Text Placeholder 24">
            <a:extLst>
              <a:ext uri="{FF2B5EF4-FFF2-40B4-BE49-F238E27FC236}">
                <a16:creationId xmlns:a16="http://schemas.microsoft.com/office/drawing/2014/main" id="{2B908EEB-6B56-46F6-8671-97D9FD25E678}"/>
              </a:ext>
            </a:extLst>
          </p:cNvPr>
          <p:cNvSpPr>
            <a:spLocks noGrp="1"/>
          </p:cNvSpPr>
          <p:nvPr>
            <p:ph type="body" sz="quarter" idx="29" hasCustomPrompt="1"/>
          </p:nvPr>
        </p:nvSpPr>
        <p:spPr>
          <a:xfrm>
            <a:off x="1382713" y="3622799"/>
            <a:ext cx="1849437" cy="942975"/>
          </a:xfrm>
          <a:prstGeom prst="rect">
            <a:avLst/>
          </a:prstGeom>
        </p:spPr>
        <p:txBody>
          <a:bodyPr anchor="ctr">
            <a:noAutofit/>
          </a:bodyPr>
          <a:lstStyle>
            <a:lvl1pPr marL="0" indent="0">
              <a:buNone/>
              <a:defRPr sz="11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Add bio in here</a:t>
            </a:r>
          </a:p>
        </p:txBody>
      </p:sp>
      <p:sp>
        <p:nvSpPr>
          <p:cNvPr id="29" name="Text Placeholder 24">
            <a:extLst>
              <a:ext uri="{FF2B5EF4-FFF2-40B4-BE49-F238E27FC236}">
                <a16:creationId xmlns:a16="http://schemas.microsoft.com/office/drawing/2014/main" id="{2DEC1315-EF73-4ABB-BA5B-976FC7615BAA}"/>
              </a:ext>
            </a:extLst>
          </p:cNvPr>
          <p:cNvSpPr>
            <a:spLocks noGrp="1"/>
          </p:cNvSpPr>
          <p:nvPr>
            <p:ph type="body" sz="quarter" idx="30" hasCustomPrompt="1"/>
          </p:nvPr>
        </p:nvSpPr>
        <p:spPr>
          <a:xfrm>
            <a:off x="4559063" y="3622799"/>
            <a:ext cx="1849437" cy="942975"/>
          </a:xfrm>
          <a:prstGeom prst="rect">
            <a:avLst/>
          </a:prstGeom>
        </p:spPr>
        <p:txBody>
          <a:bodyPr anchor="ctr">
            <a:noAutofit/>
          </a:bodyPr>
          <a:lstStyle>
            <a:lvl1pPr marL="0" indent="0">
              <a:buNone/>
              <a:defRPr sz="11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Add bio in here</a:t>
            </a:r>
          </a:p>
        </p:txBody>
      </p:sp>
      <p:sp>
        <p:nvSpPr>
          <p:cNvPr id="30" name="Text Placeholder 24">
            <a:extLst>
              <a:ext uri="{FF2B5EF4-FFF2-40B4-BE49-F238E27FC236}">
                <a16:creationId xmlns:a16="http://schemas.microsoft.com/office/drawing/2014/main" id="{A29683CF-D6D0-45E3-BBA0-16113A9A0B39}"/>
              </a:ext>
            </a:extLst>
          </p:cNvPr>
          <p:cNvSpPr>
            <a:spLocks noGrp="1"/>
          </p:cNvSpPr>
          <p:nvPr>
            <p:ph type="body" sz="quarter" idx="31" hasCustomPrompt="1"/>
          </p:nvPr>
        </p:nvSpPr>
        <p:spPr>
          <a:xfrm>
            <a:off x="7706712" y="3622799"/>
            <a:ext cx="1849437" cy="942975"/>
          </a:xfrm>
          <a:prstGeom prst="rect">
            <a:avLst/>
          </a:prstGeom>
        </p:spPr>
        <p:txBody>
          <a:bodyPr anchor="ctr">
            <a:noAutofit/>
          </a:bodyPr>
          <a:lstStyle>
            <a:lvl1pPr marL="0" indent="0">
              <a:buNone/>
              <a:defRPr sz="1100">
                <a:solidFill>
                  <a:schemeClr val="tx2"/>
                </a:solidFill>
              </a:defRPr>
            </a:lvl1pPr>
          </a:lstStyle>
          <a:p>
            <a:pPr lvl="0"/>
            <a:r>
              <a:rPr lang="en-GB"/>
              <a:t>Add bio in here</a:t>
            </a:r>
          </a:p>
        </p:txBody>
      </p:sp>
      <p:sp>
        <p:nvSpPr>
          <p:cNvPr id="31" name="Text Placeholder 24">
            <a:extLst>
              <a:ext uri="{FF2B5EF4-FFF2-40B4-BE49-F238E27FC236}">
                <a16:creationId xmlns:a16="http://schemas.microsoft.com/office/drawing/2014/main" id="{77F58C0F-8009-4CB8-846E-A61B6778E8A4}"/>
              </a:ext>
            </a:extLst>
          </p:cNvPr>
          <p:cNvSpPr>
            <a:spLocks noGrp="1"/>
          </p:cNvSpPr>
          <p:nvPr>
            <p:ph type="body" sz="quarter" idx="32" hasCustomPrompt="1"/>
          </p:nvPr>
        </p:nvSpPr>
        <p:spPr>
          <a:xfrm>
            <a:off x="1382713" y="5167363"/>
            <a:ext cx="1849437" cy="942975"/>
          </a:xfrm>
          <a:prstGeom prst="rect">
            <a:avLst/>
          </a:prstGeom>
        </p:spPr>
        <p:txBody>
          <a:bodyPr anchor="ctr">
            <a:noAutofit/>
          </a:bodyPr>
          <a:lstStyle>
            <a:lvl1pPr marL="0" indent="0">
              <a:buNone/>
              <a:defRPr sz="11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Add bio in here</a:t>
            </a:r>
          </a:p>
        </p:txBody>
      </p:sp>
      <p:sp>
        <p:nvSpPr>
          <p:cNvPr id="32" name="Text Placeholder 24">
            <a:extLst>
              <a:ext uri="{FF2B5EF4-FFF2-40B4-BE49-F238E27FC236}">
                <a16:creationId xmlns:a16="http://schemas.microsoft.com/office/drawing/2014/main" id="{247A641E-CC9B-4ED2-9382-4481FE7A0F46}"/>
              </a:ext>
            </a:extLst>
          </p:cNvPr>
          <p:cNvSpPr>
            <a:spLocks noGrp="1"/>
          </p:cNvSpPr>
          <p:nvPr>
            <p:ph type="body" sz="quarter" idx="33" hasCustomPrompt="1"/>
          </p:nvPr>
        </p:nvSpPr>
        <p:spPr>
          <a:xfrm>
            <a:off x="4559063" y="5167363"/>
            <a:ext cx="1849437" cy="942975"/>
          </a:xfrm>
          <a:prstGeom prst="rect">
            <a:avLst/>
          </a:prstGeom>
        </p:spPr>
        <p:txBody>
          <a:bodyPr anchor="ctr">
            <a:noAutofit/>
          </a:bodyPr>
          <a:lstStyle>
            <a:lvl1pPr marL="0" indent="0">
              <a:buNone/>
              <a:defRPr sz="11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Add bio in here</a:t>
            </a:r>
          </a:p>
        </p:txBody>
      </p:sp>
      <p:sp>
        <p:nvSpPr>
          <p:cNvPr id="33" name="Text Placeholder 24">
            <a:extLst>
              <a:ext uri="{FF2B5EF4-FFF2-40B4-BE49-F238E27FC236}">
                <a16:creationId xmlns:a16="http://schemas.microsoft.com/office/drawing/2014/main" id="{DCF1535C-F4D4-4E8F-AE39-75424DFE6783}"/>
              </a:ext>
            </a:extLst>
          </p:cNvPr>
          <p:cNvSpPr>
            <a:spLocks noGrp="1"/>
          </p:cNvSpPr>
          <p:nvPr>
            <p:ph type="body" sz="quarter" idx="34" hasCustomPrompt="1"/>
          </p:nvPr>
        </p:nvSpPr>
        <p:spPr>
          <a:xfrm>
            <a:off x="7706712" y="5167363"/>
            <a:ext cx="1849437" cy="942975"/>
          </a:xfrm>
          <a:prstGeom prst="rect">
            <a:avLst/>
          </a:prstGeom>
        </p:spPr>
        <p:txBody>
          <a:bodyPr anchor="ctr">
            <a:noAutofit/>
          </a:bodyPr>
          <a:lstStyle>
            <a:lvl1pPr marL="0" indent="0">
              <a:buNone/>
              <a:defRPr sz="1100">
                <a:solidFill>
                  <a:schemeClr val="tx2"/>
                </a:solidFill>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Add bio in here</a:t>
            </a:r>
          </a:p>
        </p:txBody>
      </p:sp>
      <p:pic>
        <p:nvPicPr>
          <p:cNvPr id="35" name="Picture 34" descr="Shape&#10;&#10;Description automatically generated">
            <a:extLst>
              <a:ext uri="{FF2B5EF4-FFF2-40B4-BE49-F238E27FC236}">
                <a16:creationId xmlns:a16="http://schemas.microsoft.com/office/drawing/2014/main" id="{35FB0F95-42B9-4CBB-8156-9E73F52849C3}"/>
              </a:ext>
            </a:extLst>
          </p:cNvPr>
          <p:cNvPicPr>
            <a:picLocks noChangeAspect="1"/>
          </p:cNvPicPr>
          <p:nvPr userDrawn="1"/>
        </p:nvPicPr>
        <p:blipFill>
          <a:blip r:embed="rId5">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spTree>
    <p:extLst>
      <p:ext uri="{BB962C8B-B14F-4D97-AF65-F5344CB8AC3E}">
        <p14:creationId xmlns:p14="http://schemas.microsoft.com/office/powerpoint/2010/main" val="223391375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0_Custom Layout">
    <p:spTree>
      <p:nvGrpSpPr>
        <p:cNvPr id="1" name=""/>
        <p:cNvGrpSpPr/>
        <p:nvPr/>
      </p:nvGrpSpPr>
      <p:grpSpPr>
        <a:xfrm>
          <a:off x="0" y="0"/>
          <a:ext cx="0" cy="0"/>
          <a:chOff x="0" y="0"/>
          <a:chExt cx="0" cy="0"/>
        </a:xfrm>
      </p:grpSpPr>
      <p:pic>
        <p:nvPicPr>
          <p:cNvPr id="8" name="Picture 7" descr="Shape&#10;&#10;Description automatically generated">
            <a:extLst>
              <a:ext uri="{FF2B5EF4-FFF2-40B4-BE49-F238E27FC236}">
                <a16:creationId xmlns:a16="http://schemas.microsoft.com/office/drawing/2014/main" id="{823B0DA9-AF72-47B0-B5D9-A42BFEB2976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872" r="5109" b="236"/>
          <a:stretch/>
        </p:blipFill>
        <p:spPr>
          <a:xfrm>
            <a:off x="-2303" y="0"/>
            <a:ext cx="9908304" cy="6858000"/>
          </a:xfrm>
          <a:prstGeom prst="rect">
            <a:avLst/>
          </a:prstGeom>
        </p:spPr>
      </p:pic>
      <p:pic>
        <p:nvPicPr>
          <p:cNvPr id="5" name="Picture 4" descr="Graphical user interface, application, email&#10;&#10;Description automatically generated">
            <a:extLst>
              <a:ext uri="{FF2B5EF4-FFF2-40B4-BE49-F238E27FC236}">
                <a16:creationId xmlns:a16="http://schemas.microsoft.com/office/drawing/2014/main" id="{C65831E3-50E6-4990-89D0-A6A4E9FE25BD}"/>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b="80370"/>
          <a:stretch/>
        </p:blipFill>
        <p:spPr>
          <a:xfrm>
            <a:off x="0" y="0"/>
            <a:ext cx="9495692" cy="1346200"/>
          </a:xfrm>
          <a:prstGeom prst="rect">
            <a:avLst/>
          </a:prstGeom>
        </p:spPr>
      </p:pic>
      <p:sp>
        <p:nvSpPr>
          <p:cNvPr id="6" name="Text Placeholder 4">
            <a:extLst>
              <a:ext uri="{FF2B5EF4-FFF2-40B4-BE49-F238E27FC236}">
                <a16:creationId xmlns:a16="http://schemas.microsoft.com/office/drawing/2014/main" id="{3647257A-434A-46FF-8F37-E94ECC950CF6}"/>
              </a:ext>
            </a:extLst>
          </p:cNvPr>
          <p:cNvSpPr>
            <a:spLocks noGrp="1"/>
          </p:cNvSpPr>
          <p:nvPr>
            <p:ph type="body" sz="quarter" idx="11" hasCustomPrompt="1"/>
          </p:nvPr>
        </p:nvSpPr>
        <p:spPr>
          <a:xfrm>
            <a:off x="297840" y="276226"/>
            <a:ext cx="5005387" cy="361950"/>
          </a:xfrm>
          <a:prstGeom prst="rect">
            <a:avLst/>
          </a:prstGeom>
        </p:spPr>
        <p:txBody>
          <a:bodyPr anchor="ctr">
            <a:normAutofit/>
          </a:bodyPr>
          <a:lstStyle>
            <a:lvl1pPr marL="0" indent="0">
              <a:buNone/>
              <a:defRPr sz="1600">
                <a:solidFill>
                  <a:schemeClr val="tx1"/>
                </a:solidFill>
              </a:defRPr>
            </a:lvl1pPr>
            <a:lvl2pPr marL="457181" indent="0">
              <a:buNone/>
              <a:defRPr/>
            </a:lvl2pPr>
          </a:lstStyle>
          <a:p>
            <a:pPr lvl="0"/>
            <a:r>
              <a:rPr lang="en-US"/>
              <a:t>CLICK TO EDIT MASTER TEXT STYLES</a:t>
            </a:r>
          </a:p>
        </p:txBody>
      </p:sp>
      <p:pic>
        <p:nvPicPr>
          <p:cNvPr id="9" name="Picture 8">
            <a:extLst>
              <a:ext uri="{FF2B5EF4-FFF2-40B4-BE49-F238E27FC236}">
                <a16:creationId xmlns:a16="http://schemas.microsoft.com/office/drawing/2014/main" id="{CCBA6447-8424-4B85-8AFF-555792D416CF}"/>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8979905" y="318411"/>
            <a:ext cx="618305" cy="645022"/>
          </a:xfrm>
          <a:prstGeom prst="rect">
            <a:avLst/>
          </a:prstGeom>
        </p:spPr>
      </p:pic>
    </p:spTree>
    <p:extLst>
      <p:ext uri="{BB962C8B-B14F-4D97-AF65-F5344CB8AC3E}">
        <p14:creationId xmlns:p14="http://schemas.microsoft.com/office/powerpoint/2010/main" val="406615911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pic>
        <p:nvPicPr>
          <p:cNvPr id="8" name="Picture 7" descr="Graphical user interface, text, application, email&#10;&#10;Description automatically generated">
            <a:extLst>
              <a:ext uri="{FF2B5EF4-FFF2-40B4-BE49-F238E27FC236}">
                <a16:creationId xmlns:a16="http://schemas.microsoft.com/office/drawing/2014/main" id="{D6BE8830-CBE8-4E5A-9D30-0A947933647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4537" b="17871"/>
          <a:stretch/>
        </p:blipFill>
        <p:spPr>
          <a:xfrm>
            <a:off x="0" y="996950"/>
            <a:ext cx="9911942" cy="4838700"/>
          </a:xfrm>
          <a:prstGeom prst="rect">
            <a:avLst/>
          </a:prstGeom>
        </p:spPr>
      </p:pic>
      <p:pic>
        <p:nvPicPr>
          <p:cNvPr id="16" name="Picture 15" descr="Shape&#10;&#10;Description automatically generated">
            <a:extLst>
              <a:ext uri="{FF2B5EF4-FFF2-40B4-BE49-F238E27FC236}">
                <a16:creationId xmlns:a16="http://schemas.microsoft.com/office/drawing/2014/main" id="{59BF9C82-6677-49E7-A375-B64F737EDDBE}"/>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5" name="Picture 4" descr="Graphical user interface, text, application, email&#10;&#10;Description automatically generated">
            <a:extLst>
              <a:ext uri="{FF2B5EF4-FFF2-40B4-BE49-F238E27FC236}">
                <a16:creationId xmlns:a16="http://schemas.microsoft.com/office/drawing/2014/main" id="{762CA30F-1473-4F2B-B964-CCCD4CDACD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872" r="31522" b="85463"/>
          <a:stretch/>
        </p:blipFill>
        <p:spPr>
          <a:xfrm>
            <a:off x="-177800" y="0"/>
            <a:ext cx="6680200" cy="996950"/>
          </a:xfrm>
          <a:prstGeom prst="rect">
            <a:avLst/>
          </a:prstGeom>
        </p:spPr>
      </p:pic>
      <p:pic>
        <p:nvPicPr>
          <p:cNvPr id="6" name="Picture 5">
            <a:extLst>
              <a:ext uri="{FF2B5EF4-FFF2-40B4-BE49-F238E27FC236}">
                <a16:creationId xmlns:a16="http://schemas.microsoft.com/office/drawing/2014/main" id="{062906FA-1FBB-4C53-B3E5-A3BD26911A88}"/>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8979905" y="318411"/>
            <a:ext cx="618305" cy="645022"/>
          </a:xfrm>
          <a:prstGeom prst="rect">
            <a:avLst/>
          </a:prstGeom>
        </p:spPr>
      </p:pic>
      <p:sp>
        <p:nvSpPr>
          <p:cNvPr id="10" name="Text Placeholder 9">
            <a:extLst>
              <a:ext uri="{FF2B5EF4-FFF2-40B4-BE49-F238E27FC236}">
                <a16:creationId xmlns:a16="http://schemas.microsoft.com/office/drawing/2014/main" id="{1744385B-A2FE-49B3-A1CE-4FB3ADD9A0A5}"/>
              </a:ext>
            </a:extLst>
          </p:cNvPr>
          <p:cNvSpPr>
            <a:spLocks noGrp="1"/>
          </p:cNvSpPr>
          <p:nvPr>
            <p:ph type="body" sz="quarter" idx="11"/>
          </p:nvPr>
        </p:nvSpPr>
        <p:spPr>
          <a:xfrm>
            <a:off x="2235200" y="2152650"/>
            <a:ext cx="6745288" cy="425450"/>
          </a:xfrm>
        </p:spPr>
        <p:txBody>
          <a:bodyPr anchor="ctr">
            <a:normAutofit/>
          </a:bodyPr>
          <a:lstStyle>
            <a:lvl1pPr>
              <a:defRPr sz="1200">
                <a:solidFill>
                  <a:schemeClr val="tx2"/>
                </a:solidFill>
              </a:defRPr>
            </a:lvl1pPr>
          </a:lstStyle>
          <a:p>
            <a:pPr lvl="0"/>
            <a:r>
              <a:rPr lang="en-US"/>
              <a:t>Click to edit Master text styles</a:t>
            </a:r>
          </a:p>
        </p:txBody>
      </p:sp>
      <p:sp>
        <p:nvSpPr>
          <p:cNvPr id="11" name="Text Placeholder 9">
            <a:extLst>
              <a:ext uri="{FF2B5EF4-FFF2-40B4-BE49-F238E27FC236}">
                <a16:creationId xmlns:a16="http://schemas.microsoft.com/office/drawing/2014/main" id="{9BCAE498-D0E2-49B8-A5E6-84F82C5BA205}"/>
              </a:ext>
            </a:extLst>
          </p:cNvPr>
          <p:cNvSpPr>
            <a:spLocks noGrp="1"/>
          </p:cNvSpPr>
          <p:nvPr>
            <p:ph type="body" sz="quarter" idx="12"/>
          </p:nvPr>
        </p:nvSpPr>
        <p:spPr>
          <a:xfrm>
            <a:off x="2781300" y="2752725"/>
            <a:ext cx="6198605" cy="425450"/>
          </a:xfrm>
        </p:spPr>
        <p:txBody>
          <a:bodyPr anchor="ctr">
            <a:normAutofit/>
          </a:bodyPr>
          <a:lstStyle>
            <a:lvl1pPr>
              <a:defRPr sz="1200">
                <a:solidFill>
                  <a:schemeClr val="tx2"/>
                </a:solidFill>
              </a:defRPr>
            </a:lvl1pPr>
          </a:lstStyle>
          <a:p>
            <a:pPr lvl="0"/>
            <a:r>
              <a:rPr lang="en-US"/>
              <a:t>Click to edit Master text styles</a:t>
            </a:r>
          </a:p>
        </p:txBody>
      </p:sp>
      <p:sp>
        <p:nvSpPr>
          <p:cNvPr id="12" name="Text Placeholder 9">
            <a:extLst>
              <a:ext uri="{FF2B5EF4-FFF2-40B4-BE49-F238E27FC236}">
                <a16:creationId xmlns:a16="http://schemas.microsoft.com/office/drawing/2014/main" id="{2B82E66E-F68B-472E-904A-56C9C5919655}"/>
              </a:ext>
            </a:extLst>
          </p:cNvPr>
          <p:cNvSpPr>
            <a:spLocks noGrp="1"/>
          </p:cNvSpPr>
          <p:nvPr>
            <p:ph type="body" sz="quarter" idx="13"/>
          </p:nvPr>
        </p:nvSpPr>
        <p:spPr>
          <a:xfrm>
            <a:off x="4210050" y="3343275"/>
            <a:ext cx="4769855" cy="425450"/>
          </a:xfrm>
        </p:spPr>
        <p:txBody>
          <a:bodyPr anchor="ctr">
            <a:normAutofit/>
          </a:bodyPr>
          <a:lstStyle>
            <a:lvl1pPr>
              <a:defRPr sz="1200">
                <a:solidFill>
                  <a:schemeClr val="tx2"/>
                </a:solidFill>
              </a:defRPr>
            </a:lvl1pPr>
          </a:lstStyle>
          <a:p>
            <a:pPr lvl="0"/>
            <a:r>
              <a:rPr lang="en-US"/>
              <a:t>Click to edit Master text styles</a:t>
            </a:r>
          </a:p>
        </p:txBody>
      </p:sp>
      <p:sp>
        <p:nvSpPr>
          <p:cNvPr id="13" name="Text Placeholder 9">
            <a:extLst>
              <a:ext uri="{FF2B5EF4-FFF2-40B4-BE49-F238E27FC236}">
                <a16:creationId xmlns:a16="http://schemas.microsoft.com/office/drawing/2014/main" id="{50961735-DAEF-49B3-8451-7364BFDFC9DC}"/>
              </a:ext>
            </a:extLst>
          </p:cNvPr>
          <p:cNvSpPr>
            <a:spLocks noGrp="1"/>
          </p:cNvSpPr>
          <p:nvPr>
            <p:ph type="body" sz="quarter" idx="14"/>
          </p:nvPr>
        </p:nvSpPr>
        <p:spPr>
          <a:xfrm>
            <a:off x="2717800" y="3956050"/>
            <a:ext cx="6262105" cy="425450"/>
          </a:xfrm>
        </p:spPr>
        <p:txBody>
          <a:bodyPr anchor="ctr">
            <a:normAutofit/>
          </a:bodyPr>
          <a:lstStyle>
            <a:lvl1pPr>
              <a:defRPr sz="1200">
                <a:solidFill>
                  <a:schemeClr val="tx2"/>
                </a:solidFill>
              </a:defRPr>
            </a:lvl1pPr>
          </a:lstStyle>
          <a:p>
            <a:pPr lvl="0"/>
            <a:r>
              <a:rPr lang="en-US"/>
              <a:t>Click to edit Master text styles</a:t>
            </a:r>
          </a:p>
        </p:txBody>
      </p:sp>
      <p:sp>
        <p:nvSpPr>
          <p:cNvPr id="14" name="Text Placeholder 9">
            <a:extLst>
              <a:ext uri="{FF2B5EF4-FFF2-40B4-BE49-F238E27FC236}">
                <a16:creationId xmlns:a16="http://schemas.microsoft.com/office/drawing/2014/main" id="{B2694D77-AEDA-4CAD-BCE5-12BAAB5A66C4}"/>
              </a:ext>
            </a:extLst>
          </p:cNvPr>
          <p:cNvSpPr>
            <a:spLocks noGrp="1"/>
          </p:cNvSpPr>
          <p:nvPr>
            <p:ph type="body" sz="quarter" idx="15"/>
          </p:nvPr>
        </p:nvSpPr>
        <p:spPr>
          <a:xfrm>
            <a:off x="2889250" y="4546600"/>
            <a:ext cx="6090655" cy="425450"/>
          </a:xfrm>
        </p:spPr>
        <p:txBody>
          <a:bodyPr anchor="ctr">
            <a:normAutofit/>
          </a:bodyPr>
          <a:lstStyle>
            <a:lvl1pPr>
              <a:defRPr sz="1200">
                <a:solidFill>
                  <a:schemeClr val="tx2"/>
                </a:solidFill>
              </a:defRPr>
            </a:lvl1pPr>
          </a:lstStyle>
          <a:p>
            <a:pPr lvl="0"/>
            <a:r>
              <a:rPr lang="en-US"/>
              <a:t>Click to edit Master text styles</a:t>
            </a:r>
          </a:p>
        </p:txBody>
      </p:sp>
      <p:sp>
        <p:nvSpPr>
          <p:cNvPr id="15" name="Text Placeholder 9">
            <a:extLst>
              <a:ext uri="{FF2B5EF4-FFF2-40B4-BE49-F238E27FC236}">
                <a16:creationId xmlns:a16="http://schemas.microsoft.com/office/drawing/2014/main" id="{1E3F2D5B-12B1-4824-B0ED-B19A13521DF9}"/>
              </a:ext>
            </a:extLst>
          </p:cNvPr>
          <p:cNvSpPr>
            <a:spLocks noGrp="1"/>
          </p:cNvSpPr>
          <p:nvPr>
            <p:ph type="body" sz="quarter" idx="16"/>
          </p:nvPr>
        </p:nvSpPr>
        <p:spPr>
          <a:xfrm>
            <a:off x="2597151" y="5159375"/>
            <a:ext cx="6382754" cy="425450"/>
          </a:xfrm>
        </p:spPr>
        <p:txBody>
          <a:bodyPr anchor="ctr">
            <a:normAutofit/>
          </a:bodyPr>
          <a:lstStyle>
            <a:lvl1pPr>
              <a:defRPr sz="1200">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3165649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Blank">
    <p:bg>
      <p:bgPr>
        <a:blipFill dpi="0" rotWithShape="1">
          <a:blip r:embed="rId2">
            <a:lum/>
          </a:blip>
          <a:srcRect/>
          <a:stretch>
            <a:fillRect t="-1000" b="-1000"/>
          </a:stretch>
        </a:blipFill>
        <a:effectLst/>
      </p:bgPr>
    </p:bg>
    <p:spTree>
      <p:nvGrpSpPr>
        <p:cNvPr id="1" name=""/>
        <p:cNvGrpSpPr/>
        <p:nvPr/>
      </p:nvGrpSpPr>
      <p:grpSpPr>
        <a:xfrm>
          <a:off x="0" y="0"/>
          <a:ext cx="0" cy="0"/>
          <a:chOff x="0" y="0"/>
          <a:chExt cx="0" cy="0"/>
        </a:xfrm>
      </p:grpSpPr>
      <p:pic>
        <p:nvPicPr>
          <p:cNvPr id="5" name="Picture 4" descr="Shape&#10;&#10;Description automatically generated">
            <a:extLst>
              <a:ext uri="{FF2B5EF4-FFF2-40B4-BE49-F238E27FC236}">
                <a16:creationId xmlns:a16="http://schemas.microsoft.com/office/drawing/2014/main" id="{7E490F12-4E36-4B72-9DFB-BEEB760E894C}"/>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spTree>
    <p:extLst>
      <p:ext uri="{BB962C8B-B14F-4D97-AF65-F5344CB8AC3E}">
        <p14:creationId xmlns:p14="http://schemas.microsoft.com/office/powerpoint/2010/main" val="115831279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6" name="Picture 5" descr="Shape&#10;&#10;Description automatically generated">
            <a:extLst>
              <a:ext uri="{FF2B5EF4-FFF2-40B4-BE49-F238E27FC236}">
                <a16:creationId xmlns:a16="http://schemas.microsoft.com/office/drawing/2014/main" id="{23AD49F5-544B-42F7-A4F3-01611E0EB8A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09844" y="-296339"/>
            <a:ext cx="10115844" cy="7154335"/>
          </a:xfrm>
          <a:prstGeom prst="rect">
            <a:avLst/>
          </a:prstGeom>
        </p:spPr>
      </p:pic>
      <p:pic>
        <p:nvPicPr>
          <p:cNvPr id="5" name="Picture 4" descr="A picture containing text&#10;&#10;Description automatically generated">
            <a:extLst>
              <a:ext uri="{FF2B5EF4-FFF2-40B4-BE49-F238E27FC236}">
                <a16:creationId xmlns:a16="http://schemas.microsoft.com/office/drawing/2014/main" id="{9FD39BF7-AB58-4A14-9376-AFBAC44D52E1}"/>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27653" b="22684"/>
          <a:stretch/>
        </p:blipFill>
        <p:spPr>
          <a:xfrm>
            <a:off x="0" y="0"/>
            <a:ext cx="6869875" cy="5302332"/>
          </a:xfrm>
          <a:prstGeom prst="rect">
            <a:avLst/>
          </a:prstGeom>
        </p:spPr>
      </p:pic>
      <p:pic>
        <p:nvPicPr>
          <p:cNvPr id="8" name="Picture 7" descr="Icon&#10;&#10;Description automatically generated">
            <a:extLst>
              <a:ext uri="{FF2B5EF4-FFF2-40B4-BE49-F238E27FC236}">
                <a16:creationId xmlns:a16="http://schemas.microsoft.com/office/drawing/2014/main" id="{A72D0EA2-C03B-42A9-AF16-DBC4E05C70C6}"/>
              </a:ext>
            </a:extLst>
          </p:cNvPr>
          <p:cNvPicPr>
            <a:picLocks noChangeAspect="1"/>
          </p:cNvPicPr>
          <p:nvPr userDrawn="1"/>
        </p:nvPicPr>
        <p:blipFill>
          <a:blip r:embed="rId4"/>
          <a:stretch>
            <a:fillRect/>
          </a:stretch>
        </p:blipFill>
        <p:spPr>
          <a:xfrm>
            <a:off x="8979907" y="317310"/>
            <a:ext cx="618304" cy="618304"/>
          </a:xfrm>
          <a:prstGeom prst="rect">
            <a:avLst/>
          </a:prstGeom>
        </p:spPr>
      </p:pic>
      <p:pic>
        <p:nvPicPr>
          <p:cNvPr id="9" name="Picture 8">
            <a:extLst>
              <a:ext uri="{FF2B5EF4-FFF2-40B4-BE49-F238E27FC236}">
                <a16:creationId xmlns:a16="http://schemas.microsoft.com/office/drawing/2014/main" id="{F095F468-4479-4BA3-A701-1BC06959A386}"/>
              </a:ext>
            </a:extLst>
          </p:cNvPr>
          <p:cNvPicPr>
            <a:picLocks noChangeAspect="1"/>
          </p:cNvPicPr>
          <p:nvPr userDrawn="1"/>
        </p:nvPicPr>
        <p:blipFill>
          <a:blip r:embed="rId5">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6074116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pic>
        <p:nvPicPr>
          <p:cNvPr id="3" name="Picture 2" descr="Calendar&#10;&#10;Description automatically generated with low confidence">
            <a:extLst>
              <a:ext uri="{FF2B5EF4-FFF2-40B4-BE49-F238E27FC236}">
                <a16:creationId xmlns:a16="http://schemas.microsoft.com/office/drawing/2014/main" id="{29430F7B-E8AD-433F-B57C-69A0C4C798B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72987" b="79500"/>
          <a:stretch/>
        </p:blipFill>
        <p:spPr>
          <a:xfrm>
            <a:off x="1" y="1"/>
            <a:ext cx="2426616" cy="1330036"/>
          </a:xfrm>
          <a:prstGeom prst="rect">
            <a:avLst/>
          </a:prstGeom>
        </p:spPr>
      </p:pic>
      <p:pic>
        <p:nvPicPr>
          <p:cNvPr id="9" name="Picture 8" descr="Icon&#10;&#10;Description automatically generated">
            <a:extLst>
              <a:ext uri="{FF2B5EF4-FFF2-40B4-BE49-F238E27FC236}">
                <a16:creationId xmlns:a16="http://schemas.microsoft.com/office/drawing/2014/main" id="{792B4D73-C2B8-4D30-AA6A-9C341249B429}"/>
              </a:ext>
            </a:extLst>
          </p:cNvPr>
          <p:cNvPicPr>
            <a:picLocks noChangeAspect="1"/>
          </p:cNvPicPr>
          <p:nvPr userDrawn="1"/>
        </p:nvPicPr>
        <p:blipFill>
          <a:blip r:embed="rId3"/>
          <a:stretch>
            <a:fillRect/>
          </a:stretch>
        </p:blipFill>
        <p:spPr>
          <a:xfrm>
            <a:off x="8979907" y="317310"/>
            <a:ext cx="618304" cy="618304"/>
          </a:xfrm>
          <a:prstGeom prst="rect">
            <a:avLst/>
          </a:prstGeom>
        </p:spPr>
      </p:pic>
      <p:pic>
        <p:nvPicPr>
          <p:cNvPr id="10" name="Picture 9">
            <a:extLst>
              <a:ext uri="{FF2B5EF4-FFF2-40B4-BE49-F238E27FC236}">
                <a16:creationId xmlns:a16="http://schemas.microsoft.com/office/drawing/2014/main" id="{2FB9A442-378F-434B-A7E2-D4E3DB73823D}"/>
              </a:ext>
            </a:extLst>
          </p:cNvPr>
          <p:cNvPicPr>
            <a:picLocks noChangeAspect="1"/>
          </p:cNvPicPr>
          <p:nvPr userDrawn="1"/>
        </p:nvPicPr>
        <p:blipFill>
          <a:blip r:embed="rId4">
            <a:extLst>
              <a:ext uri="{28A0092B-C50C-407E-A947-70E740481C1C}">
                <a14:useLocalDpi xmlns:a14="http://schemas.microsoft.com/office/drawing/2010/main"/>
              </a:ext>
            </a:extLst>
          </a:blip>
          <a:srcRect/>
          <a:stretch/>
        </p:blipFill>
        <p:spPr>
          <a:xfrm>
            <a:off x="8439576" y="318409"/>
            <a:ext cx="618307" cy="645024"/>
          </a:xfrm>
          <a:prstGeom prst="rect">
            <a:avLst/>
          </a:prstGeom>
        </p:spPr>
      </p:pic>
      <p:sp>
        <p:nvSpPr>
          <p:cNvPr id="7" name="Text Placeholder 5">
            <a:extLst>
              <a:ext uri="{FF2B5EF4-FFF2-40B4-BE49-F238E27FC236}">
                <a16:creationId xmlns:a16="http://schemas.microsoft.com/office/drawing/2014/main" id="{E3FE6D4C-9BD5-409B-BDBF-4B3FC99A08EE}"/>
              </a:ext>
            </a:extLst>
          </p:cNvPr>
          <p:cNvSpPr>
            <a:spLocks noGrp="1"/>
          </p:cNvSpPr>
          <p:nvPr>
            <p:ph type="body" sz="quarter" idx="12"/>
          </p:nvPr>
        </p:nvSpPr>
        <p:spPr>
          <a:xfrm>
            <a:off x="2615674" y="267375"/>
            <a:ext cx="5726742" cy="961540"/>
          </a:xfrm>
          <a:prstGeom prst="rect">
            <a:avLst/>
          </a:prstGeom>
        </p:spPr>
        <p:txBody>
          <a:bodyPr>
            <a:normAutofit/>
          </a:bodyPr>
          <a:lstStyle>
            <a:lvl1pPr>
              <a:spcBef>
                <a:spcPts val="0"/>
              </a:spcBef>
              <a:spcAft>
                <a:spcPts val="0"/>
              </a:spcAft>
              <a:defRPr sz="1200">
                <a:solidFill>
                  <a:schemeClr val="tx2"/>
                </a:solidFill>
              </a:defRPr>
            </a:lvl1pPr>
            <a:lvl2pPr marL="994509" indent="0">
              <a:buNone/>
              <a:defRPr/>
            </a:lvl2pPr>
          </a:lstStyle>
          <a:p>
            <a:pPr lvl="0"/>
            <a:endParaRPr lang="en-US"/>
          </a:p>
        </p:txBody>
      </p:sp>
      <p:pic>
        <p:nvPicPr>
          <p:cNvPr id="8" name="Picture 7" descr="Shape&#10;&#10;Description automatically generated">
            <a:extLst>
              <a:ext uri="{FF2B5EF4-FFF2-40B4-BE49-F238E27FC236}">
                <a16:creationId xmlns:a16="http://schemas.microsoft.com/office/drawing/2014/main" id="{AA7B7584-BC5E-4394-B63F-847B9A6AE567}"/>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4872" r="5109" b="236"/>
          <a:stretch/>
        </p:blipFill>
        <p:spPr>
          <a:xfrm>
            <a:off x="-2303" y="0"/>
            <a:ext cx="9908304" cy="6858000"/>
          </a:xfrm>
          <a:prstGeom prst="rect">
            <a:avLst/>
          </a:prstGeom>
        </p:spPr>
      </p:pic>
    </p:spTree>
    <p:extLst>
      <p:ext uri="{BB962C8B-B14F-4D97-AF65-F5344CB8AC3E}">
        <p14:creationId xmlns:p14="http://schemas.microsoft.com/office/powerpoint/2010/main" val="46155145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7_Blank">
    <p:spTree>
      <p:nvGrpSpPr>
        <p:cNvPr id="1" name=""/>
        <p:cNvGrpSpPr/>
        <p:nvPr/>
      </p:nvGrpSpPr>
      <p:grpSpPr>
        <a:xfrm>
          <a:off x="0" y="0"/>
          <a:ext cx="0" cy="0"/>
          <a:chOff x="0" y="0"/>
          <a:chExt cx="0" cy="0"/>
        </a:xfrm>
      </p:grpSpPr>
      <p:pic>
        <p:nvPicPr>
          <p:cNvPr id="3" name="Picture 2" descr="Timeline&#10;&#10;Description automatically generated with low confidence">
            <a:extLst>
              <a:ext uri="{FF2B5EF4-FFF2-40B4-BE49-F238E27FC236}">
                <a16:creationId xmlns:a16="http://schemas.microsoft.com/office/drawing/2014/main" id="{0DC0450C-393A-4AC5-8D3A-82C87F6618E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9499" b="8310"/>
          <a:stretch/>
        </p:blipFill>
        <p:spPr>
          <a:xfrm>
            <a:off x="0" y="1252924"/>
            <a:ext cx="9906000" cy="5164786"/>
          </a:xfrm>
          <a:prstGeom prst="rect">
            <a:avLst/>
          </a:prstGeom>
        </p:spPr>
      </p:pic>
      <p:pic>
        <p:nvPicPr>
          <p:cNvPr id="9" name="Picture 8" descr="Shape&#10;&#10;Description automatically generated">
            <a:extLst>
              <a:ext uri="{FF2B5EF4-FFF2-40B4-BE49-F238E27FC236}">
                <a16:creationId xmlns:a16="http://schemas.microsoft.com/office/drawing/2014/main" id="{3CEDCB02-2EE3-4671-9ABC-FA12249B424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6" name="Picture 5" descr="A picture containing text&#10;&#10;Description automatically generated">
            <a:extLst>
              <a:ext uri="{FF2B5EF4-FFF2-40B4-BE49-F238E27FC236}">
                <a16:creationId xmlns:a16="http://schemas.microsoft.com/office/drawing/2014/main" id="{EBED1E0B-86C3-4412-9184-3CA7DB583DBE}"/>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b="85128"/>
          <a:stretch/>
        </p:blipFill>
        <p:spPr>
          <a:xfrm>
            <a:off x="0" y="0"/>
            <a:ext cx="9495692" cy="1019908"/>
          </a:xfrm>
          <a:prstGeom prst="rect">
            <a:avLst/>
          </a:prstGeom>
        </p:spPr>
      </p:pic>
      <p:sp>
        <p:nvSpPr>
          <p:cNvPr id="10" name="Text Placeholder 6">
            <a:extLst>
              <a:ext uri="{FF2B5EF4-FFF2-40B4-BE49-F238E27FC236}">
                <a16:creationId xmlns:a16="http://schemas.microsoft.com/office/drawing/2014/main" id="{D2370983-C02F-4746-8147-2553B8CABEFB}"/>
              </a:ext>
            </a:extLst>
          </p:cNvPr>
          <p:cNvSpPr>
            <a:spLocks noGrp="1"/>
          </p:cNvSpPr>
          <p:nvPr>
            <p:ph type="body" sz="quarter" idx="10"/>
          </p:nvPr>
        </p:nvSpPr>
        <p:spPr>
          <a:xfrm>
            <a:off x="409575" y="2259217"/>
            <a:ext cx="2825750" cy="3910012"/>
          </a:xfrm>
          <a:prstGeom prst="rect">
            <a:avLst/>
          </a:prstGeom>
        </p:spPr>
        <p:txBody>
          <a:bodyPr>
            <a:normAutofit/>
          </a:bodyPr>
          <a:lstStyle>
            <a:lvl1pPr>
              <a:defRPr sz="1200">
                <a:solidFill>
                  <a:schemeClr val="tx2"/>
                </a:solidFill>
              </a:defRPr>
            </a:lvl1pPr>
          </a:lstStyle>
          <a:p>
            <a:pPr lvl="0"/>
            <a:r>
              <a:rPr lang="en-US"/>
              <a:t>Click to edit Master text styles</a:t>
            </a:r>
          </a:p>
        </p:txBody>
      </p:sp>
      <p:sp>
        <p:nvSpPr>
          <p:cNvPr id="11" name="Text Placeholder 6">
            <a:extLst>
              <a:ext uri="{FF2B5EF4-FFF2-40B4-BE49-F238E27FC236}">
                <a16:creationId xmlns:a16="http://schemas.microsoft.com/office/drawing/2014/main" id="{72428CED-3018-4297-9E4E-6E1609BEA03A}"/>
              </a:ext>
            </a:extLst>
          </p:cNvPr>
          <p:cNvSpPr>
            <a:spLocks noGrp="1"/>
          </p:cNvSpPr>
          <p:nvPr>
            <p:ph type="body" sz="quarter" idx="11"/>
          </p:nvPr>
        </p:nvSpPr>
        <p:spPr>
          <a:xfrm>
            <a:off x="3540125" y="2251270"/>
            <a:ext cx="2825750" cy="3910012"/>
          </a:xfrm>
          <a:prstGeom prst="rect">
            <a:avLst/>
          </a:prstGeom>
        </p:spPr>
        <p:txBody>
          <a:bodyPr>
            <a:normAutofit/>
          </a:bodyPr>
          <a:lstStyle>
            <a:lvl1pPr>
              <a:defRPr sz="1200">
                <a:solidFill>
                  <a:schemeClr val="tx2"/>
                </a:solidFill>
              </a:defRPr>
            </a:lvl1pPr>
          </a:lstStyle>
          <a:p>
            <a:pPr lvl="0"/>
            <a:r>
              <a:rPr lang="en-US"/>
              <a:t>Click to edit Master text styles</a:t>
            </a:r>
          </a:p>
        </p:txBody>
      </p:sp>
      <p:sp>
        <p:nvSpPr>
          <p:cNvPr id="12" name="Text Placeholder 6">
            <a:extLst>
              <a:ext uri="{FF2B5EF4-FFF2-40B4-BE49-F238E27FC236}">
                <a16:creationId xmlns:a16="http://schemas.microsoft.com/office/drawing/2014/main" id="{1DBB5947-DEC1-459B-AFF4-392F92097E13}"/>
              </a:ext>
            </a:extLst>
          </p:cNvPr>
          <p:cNvSpPr>
            <a:spLocks noGrp="1"/>
          </p:cNvSpPr>
          <p:nvPr>
            <p:ph type="body" sz="quarter" idx="13"/>
          </p:nvPr>
        </p:nvSpPr>
        <p:spPr>
          <a:xfrm>
            <a:off x="6775450" y="2251270"/>
            <a:ext cx="2825750" cy="3910012"/>
          </a:xfrm>
          <a:prstGeom prst="rect">
            <a:avLst/>
          </a:prstGeom>
        </p:spPr>
        <p:txBody>
          <a:bodyPr>
            <a:normAutofit/>
          </a:bodyPr>
          <a:lstStyle>
            <a:lvl1pPr>
              <a:defRPr sz="1200">
                <a:solidFill>
                  <a:schemeClr val="tx2"/>
                </a:solidFill>
              </a:defRPr>
            </a:lvl1pPr>
          </a:lstStyle>
          <a:p>
            <a:pPr lvl="0"/>
            <a:r>
              <a:rPr lang="en-US"/>
              <a:t>Click to edit Master text styles</a:t>
            </a:r>
          </a:p>
        </p:txBody>
      </p:sp>
      <p:pic>
        <p:nvPicPr>
          <p:cNvPr id="15" name="Picture 14" descr="Icon&#10;&#10;Description automatically generated">
            <a:extLst>
              <a:ext uri="{FF2B5EF4-FFF2-40B4-BE49-F238E27FC236}">
                <a16:creationId xmlns:a16="http://schemas.microsoft.com/office/drawing/2014/main" id="{F5A44696-7F81-4D60-B6A2-3A4040F3441D}"/>
              </a:ext>
            </a:extLst>
          </p:cNvPr>
          <p:cNvPicPr>
            <a:picLocks noChangeAspect="1"/>
          </p:cNvPicPr>
          <p:nvPr userDrawn="1"/>
        </p:nvPicPr>
        <p:blipFill>
          <a:blip r:embed="rId5"/>
          <a:stretch>
            <a:fillRect/>
          </a:stretch>
        </p:blipFill>
        <p:spPr>
          <a:xfrm>
            <a:off x="8979907" y="317310"/>
            <a:ext cx="618304" cy="618304"/>
          </a:xfrm>
          <a:prstGeom prst="rect">
            <a:avLst/>
          </a:prstGeom>
        </p:spPr>
      </p:pic>
      <p:pic>
        <p:nvPicPr>
          <p:cNvPr id="16" name="Picture 15">
            <a:extLst>
              <a:ext uri="{FF2B5EF4-FFF2-40B4-BE49-F238E27FC236}">
                <a16:creationId xmlns:a16="http://schemas.microsoft.com/office/drawing/2014/main" id="{4AE22EBB-373D-45A2-80E9-89B0A77EB695}"/>
              </a:ext>
            </a:extLst>
          </p:cNvPr>
          <p:cNvPicPr>
            <a:picLocks noChangeAspect="1"/>
          </p:cNvPicPr>
          <p:nvPr userDrawn="1"/>
        </p:nvPicPr>
        <p:blipFill>
          <a:blip r:embed="rId6">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246879039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8_Blank">
    <p:spTree>
      <p:nvGrpSpPr>
        <p:cNvPr id="1" name=""/>
        <p:cNvGrpSpPr/>
        <p:nvPr/>
      </p:nvGrpSpPr>
      <p:grpSpPr>
        <a:xfrm>
          <a:off x="0" y="0"/>
          <a:ext cx="0" cy="0"/>
          <a:chOff x="0" y="0"/>
          <a:chExt cx="0" cy="0"/>
        </a:xfrm>
      </p:grpSpPr>
      <p:pic>
        <p:nvPicPr>
          <p:cNvPr id="15" name="Picture 14" descr="Shape, arrow&#10;&#10;Description automatically generated">
            <a:extLst>
              <a:ext uri="{FF2B5EF4-FFF2-40B4-BE49-F238E27FC236}">
                <a16:creationId xmlns:a16="http://schemas.microsoft.com/office/drawing/2014/main" id="{1CD5259B-EDFD-4AB9-8554-A8F54B85A3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069" y="0"/>
            <a:ext cx="9699607" cy="6858000"/>
          </a:xfrm>
          <a:prstGeom prst="rect">
            <a:avLst/>
          </a:prstGeom>
        </p:spPr>
      </p:pic>
      <p:pic>
        <p:nvPicPr>
          <p:cNvPr id="3" name="Picture 2" descr="Diagram&#10;&#10;Description automatically generated">
            <a:extLst>
              <a:ext uri="{FF2B5EF4-FFF2-40B4-BE49-F238E27FC236}">
                <a16:creationId xmlns:a16="http://schemas.microsoft.com/office/drawing/2014/main" id="{91B293EE-0146-439E-9563-C197ECD33B3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22161" b="7571"/>
          <a:stretch/>
        </p:blipFill>
        <p:spPr>
          <a:xfrm>
            <a:off x="0" y="0"/>
            <a:ext cx="7391400" cy="6338766"/>
          </a:xfrm>
          <a:prstGeom prst="rect">
            <a:avLst/>
          </a:prstGeom>
        </p:spPr>
      </p:pic>
      <p:pic>
        <p:nvPicPr>
          <p:cNvPr id="8" name="Picture 7" descr="Icon&#10;&#10;Description automatically generated">
            <a:extLst>
              <a:ext uri="{FF2B5EF4-FFF2-40B4-BE49-F238E27FC236}">
                <a16:creationId xmlns:a16="http://schemas.microsoft.com/office/drawing/2014/main" id="{2F7572DD-817C-4DE9-9E8F-FA851099CD93}"/>
              </a:ext>
            </a:extLst>
          </p:cNvPr>
          <p:cNvPicPr>
            <a:picLocks noChangeAspect="1"/>
          </p:cNvPicPr>
          <p:nvPr userDrawn="1"/>
        </p:nvPicPr>
        <p:blipFill>
          <a:blip r:embed="rId4"/>
          <a:stretch>
            <a:fillRect/>
          </a:stretch>
        </p:blipFill>
        <p:spPr>
          <a:xfrm>
            <a:off x="8979907" y="317310"/>
            <a:ext cx="618304" cy="618304"/>
          </a:xfrm>
          <a:prstGeom prst="rect">
            <a:avLst/>
          </a:prstGeom>
        </p:spPr>
      </p:pic>
      <p:pic>
        <p:nvPicPr>
          <p:cNvPr id="9" name="Picture 8">
            <a:extLst>
              <a:ext uri="{FF2B5EF4-FFF2-40B4-BE49-F238E27FC236}">
                <a16:creationId xmlns:a16="http://schemas.microsoft.com/office/drawing/2014/main" id="{77692924-2374-4E3C-836A-60C59B260380}"/>
              </a:ext>
            </a:extLst>
          </p:cNvPr>
          <p:cNvPicPr>
            <a:picLocks noChangeAspect="1"/>
          </p:cNvPicPr>
          <p:nvPr userDrawn="1"/>
        </p:nvPicPr>
        <p:blipFill>
          <a:blip r:embed="rId5">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24276925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50_Custom Layout">
    <p:spTree>
      <p:nvGrpSpPr>
        <p:cNvPr id="1" name=""/>
        <p:cNvGrpSpPr/>
        <p:nvPr/>
      </p:nvGrpSpPr>
      <p:grpSpPr>
        <a:xfrm>
          <a:off x="0" y="0"/>
          <a:ext cx="0" cy="0"/>
          <a:chOff x="0" y="0"/>
          <a:chExt cx="0" cy="0"/>
        </a:xfrm>
      </p:grpSpPr>
      <p:pic>
        <p:nvPicPr>
          <p:cNvPr id="7" name="Picture 6" descr="Shape, arrow&#10;&#10;Description automatically generated">
            <a:extLst>
              <a:ext uri="{FF2B5EF4-FFF2-40B4-BE49-F238E27FC236}">
                <a16:creationId xmlns:a16="http://schemas.microsoft.com/office/drawing/2014/main" id="{2A5A14C7-3399-4BAC-9785-9ECA280F857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069" y="0"/>
            <a:ext cx="9699607" cy="6858000"/>
          </a:xfrm>
          <a:prstGeom prst="rect">
            <a:avLst/>
          </a:prstGeom>
        </p:spPr>
      </p:pic>
      <p:pic>
        <p:nvPicPr>
          <p:cNvPr id="5" name="Picture 4" descr="Graphical user interface, text, email&#10;&#10;Description automatically generated">
            <a:extLst>
              <a:ext uri="{FF2B5EF4-FFF2-40B4-BE49-F238E27FC236}">
                <a16:creationId xmlns:a16="http://schemas.microsoft.com/office/drawing/2014/main" id="{A4DED3BF-5A48-47F3-B11E-BEFCB58F566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30252" b="31296"/>
          <a:stretch/>
        </p:blipFill>
        <p:spPr>
          <a:xfrm>
            <a:off x="0" y="0"/>
            <a:ext cx="6623050" cy="4711700"/>
          </a:xfrm>
          <a:prstGeom prst="rect">
            <a:avLst/>
          </a:prstGeom>
        </p:spPr>
      </p:pic>
      <p:pic>
        <p:nvPicPr>
          <p:cNvPr id="8" name="Picture 7" descr="Icon&#10;&#10;Description automatically generated">
            <a:extLst>
              <a:ext uri="{FF2B5EF4-FFF2-40B4-BE49-F238E27FC236}">
                <a16:creationId xmlns:a16="http://schemas.microsoft.com/office/drawing/2014/main" id="{2E2175DF-5528-42FD-91C2-50CC35A4541B}"/>
              </a:ext>
            </a:extLst>
          </p:cNvPr>
          <p:cNvPicPr>
            <a:picLocks noChangeAspect="1"/>
          </p:cNvPicPr>
          <p:nvPr userDrawn="1"/>
        </p:nvPicPr>
        <p:blipFill>
          <a:blip r:embed="rId4"/>
          <a:stretch>
            <a:fillRect/>
          </a:stretch>
        </p:blipFill>
        <p:spPr>
          <a:xfrm>
            <a:off x="8979907" y="317310"/>
            <a:ext cx="618304" cy="618304"/>
          </a:xfrm>
          <a:prstGeom prst="rect">
            <a:avLst/>
          </a:prstGeom>
        </p:spPr>
      </p:pic>
      <p:pic>
        <p:nvPicPr>
          <p:cNvPr id="9" name="Picture 8">
            <a:extLst>
              <a:ext uri="{FF2B5EF4-FFF2-40B4-BE49-F238E27FC236}">
                <a16:creationId xmlns:a16="http://schemas.microsoft.com/office/drawing/2014/main" id="{60ECAB5F-5835-47D6-AC36-0DD2F2E5D98B}"/>
              </a:ext>
            </a:extLst>
          </p:cNvPr>
          <p:cNvPicPr>
            <a:picLocks noChangeAspect="1"/>
          </p:cNvPicPr>
          <p:nvPr userDrawn="1"/>
        </p:nvPicPr>
        <p:blipFill>
          <a:blip r:embed="rId5">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398378306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3_Custom Layout">
    <p:spTree>
      <p:nvGrpSpPr>
        <p:cNvPr id="1" name=""/>
        <p:cNvGrpSpPr/>
        <p:nvPr/>
      </p:nvGrpSpPr>
      <p:grpSpPr>
        <a:xfrm>
          <a:off x="0" y="0"/>
          <a:ext cx="0" cy="0"/>
          <a:chOff x="0" y="0"/>
          <a:chExt cx="0" cy="0"/>
        </a:xfrm>
      </p:grpSpPr>
      <p:pic>
        <p:nvPicPr>
          <p:cNvPr id="4" name="Picture 3" descr="Graphical user interface, text, application&#10;&#10;Description automatically generated">
            <a:extLst>
              <a:ext uri="{FF2B5EF4-FFF2-40B4-BE49-F238E27FC236}">
                <a16:creationId xmlns:a16="http://schemas.microsoft.com/office/drawing/2014/main" id="{3524668B-3944-42E7-AE5D-B3709CBFC34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127" b="23031"/>
          <a:stretch/>
        </p:blipFill>
        <p:spPr>
          <a:xfrm>
            <a:off x="0" y="1037491"/>
            <a:ext cx="9906000" cy="4424347"/>
          </a:xfrm>
          <a:prstGeom prst="rect">
            <a:avLst/>
          </a:prstGeom>
        </p:spPr>
      </p:pic>
      <p:pic>
        <p:nvPicPr>
          <p:cNvPr id="13" name="Picture 12" descr="Shape&#10;&#10;Description automatically generated">
            <a:extLst>
              <a:ext uri="{FF2B5EF4-FFF2-40B4-BE49-F238E27FC236}">
                <a16:creationId xmlns:a16="http://schemas.microsoft.com/office/drawing/2014/main" id="{53B50647-9F3E-45A4-8DF9-6FDD3C1334D5}"/>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5" name="Picture 4" descr="Graphical user interface, text, application&#10;&#10;Description automatically generated">
            <a:extLst>
              <a:ext uri="{FF2B5EF4-FFF2-40B4-BE49-F238E27FC236}">
                <a16:creationId xmlns:a16="http://schemas.microsoft.com/office/drawing/2014/main" id="{11FFCE7A-8C33-4E63-891E-D30B11762349}"/>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25062" b="84872"/>
          <a:stretch/>
        </p:blipFill>
        <p:spPr>
          <a:xfrm>
            <a:off x="0" y="0"/>
            <a:ext cx="7115908" cy="1037492"/>
          </a:xfrm>
          <a:prstGeom prst="rect">
            <a:avLst/>
          </a:prstGeom>
        </p:spPr>
      </p:pic>
      <p:sp>
        <p:nvSpPr>
          <p:cNvPr id="9" name="Text Placeholder 9">
            <a:extLst>
              <a:ext uri="{FF2B5EF4-FFF2-40B4-BE49-F238E27FC236}">
                <a16:creationId xmlns:a16="http://schemas.microsoft.com/office/drawing/2014/main" id="{D8A04B92-9900-4CB8-A3F3-9C6975183DCD}"/>
              </a:ext>
            </a:extLst>
          </p:cNvPr>
          <p:cNvSpPr>
            <a:spLocks noGrp="1"/>
          </p:cNvSpPr>
          <p:nvPr>
            <p:ph type="body" sz="quarter" idx="11"/>
          </p:nvPr>
        </p:nvSpPr>
        <p:spPr>
          <a:xfrm>
            <a:off x="1205345" y="2570842"/>
            <a:ext cx="8392901" cy="661531"/>
          </a:xfrm>
        </p:spPr>
        <p:txBody>
          <a:bodyPr>
            <a:normAutofit/>
          </a:bodyPr>
          <a:lstStyle>
            <a:lvl1pPr>
              <a:defRPr sz="1200">
                <a:solidFill>
                  <a:schemeClr val="tx2"/>
                </a:solidFill>
              </a:defRPr>
            </a:lvl1pPr>
          </a:lstStyle>
          <a:p>
            <a:pPr lvl="0"/>
            <a:r>
              <a:rPr lang="en-US"/>
              <a:t>Click to edit Master text styles</a:t>
            </a:r>
            <a:endParaRPr lang="en-GB"/>
          </a:p>
        </p:txBody>
      </p:sp>
      <p:sp>
        <p:nvSpPr>
          <p:cNvPr id="10" name="Text Placeholder 9">
            <a:extLst>
              <a:ext uri="{FF2B5EF4-FFF2-40B4-BE49-F238E27FC236}">
                <a16:creationId xmlns:a16="http://schemas.microsoft.com/office/drawing/2014/main" id="{1C3AAC74-A7D8-4971-90B3-CC57E19F0F13}"/>
              </a:ext>
            </a:extLst>
          </p:cNvPr>
          <p:cNvSpPr>
            <a:spLocks noGrp="1"/>
          </p:cNvSpPr>
          <p:nvPr>
            <p:ph type="body" sz="quarter" idx="12"/>
          </p:nvPr>
        </p:nvSpPr>
        <p:spPr>
          <a:xfrm>
            <a:off x="1205345" y="3491759"/>
            <a:ext cx="8392901" cy="661531"/>
          </a:xfrm>
        </p:spPr>
        <p:txBody>
          <a:bodyPr>
            <a:normAutofit/>
          </a:bodyPr>
          <a:lstStyle>
            <a:lvl1pPr>
              <a:defRPr sz="1200">
                <a:solidFill>
                  <a:schemeClr val="tx2"/>
                </a:solidFill>
              </a:defRPr>
            </a:lvl1pPr>
          </a:lstStyle>
          <a:p>
            <a:pPr lvl="0"/>
            <a:r>
              <a:rPr lang="en-US"/>
              <a:t>Click to edit Master text styles</a:t>
            </a:r>
            <a:endParaRPr lang="en-GB"/>
          </a:p>
        </p:txBody>
      </p:sp>
      <p:sp>
        <p:nvSpPr>
          <p:cNvPr id="11" name="Text Placeholder 9">
            <a:extLst>
              <a:ext uri="{FF2B5EF4-FFF2-40B4-BE49-F238E27FC236}">
                <a16:creationId xmlns:a16="http://schemas.microsoft.com/office/drawing/2014/main" id="{E4C91D7F-6B4F-4C51-BCFE-9D6340AE1583}"/>
              </a:ext>
            </a:extLst>
          </p:cNvPr>
          <p:cNvSpPr>
            <a:spLocks noGrp="1"/>
          </p:cNvSpPr>
          <p:nvPr>
            <p:ph type="body" sz="quarter" idx="13"/>
          </p:nvPr>
        </p:nvSpPr>
        <p:spPr>
          <a:xfrm>
            <a:off x="1205345" y="4412826"/>
            <a:ext cx="8392901" cy="661531"/>
          </a:xfrm>
        </p:spPr>
        <p:txBody>
          <a:bodyPr>
            <a:normAutofit/>
          </a:bodyPr>
          <a:lstStyle>
            <a:lvl1pPr>
              <a:defRPr sz="1200">
                <a:solidFill>
                  <a:schemeClr val="tx2"/>
                </a:solidFill>
              </a:defRPr>
            </a:lvl1pPr>
          </a:lstStyle>
          <a:p>
            <a:pPr lvl="0"/>
            <a:r>
              <a:rPr lang="en-US"/>
              <a:t>Click to edit Master text styles</a:t>
            </a:r>
            <a:endParaRPr lang="en-GB"/>
          </a:p>
        </p:txBody>
      </p:sp>
      <p:sp>
        <p:nvSpPr>
          <p:cNvPr id="12" name="Text Placeholder 9">
            <a:extLst>
              <a:ext uri="{FF2B5EF4-FFF2-40B4-BE49-F238E27FC236}">
                <a16:creationId xmlns:a16="http://schemas.microsoft.com/office/drawing/2014/main" id="{352DBB3C-8585-45C5-8760-855188E28047}"/>
              </a:ext>
            </a:extLst>
          </p:cNvPr>
          <p:cNvSpPr>
            <a:spLocks noGrp="1"/>
          </p:cNvSpPr>
          <p:nvPr>
            <p:ph type="body" sz="quarter" idx="14"/>
          </p:nvPr>
        </p:nvSpPr>
        <p:spPr>
          <a:xfrm>
            <a:off x="1205344" y="5365195"/>
            <a:ext cx="8392901" cy="661531"/>
          </a:xfrm>
        </p:spPr>
        <p:txBody>
          <a:bodyPr>
            <a:normAutofit/>
          </a:bodyPr>
          <a:lstStyle>
            <a:lvl1pPr>
              <a:defRPr sz="1200">
                <a:solidFill>
                  <a:schemeClr val="tx2"/>
                </a:solidFill>
              </a:defRPr>
            </a:lvl1pPr>
          </a:lstStyle>
          <a:p>
            <a:pPr lvl="0"/>
            <a:r>
              <a:rPr lang="en-US"/>
              <a:t>Click to edit Master text styles</a:t>
            </a:r>
            <a:endParaRPr lang="en-GB"/>
          </a:p>
        </p:txBody>
      </p:sp>
      <p:pic>
        <p:nvPicPr>
          <p:cNvPr id="14" name="Picture 13" descr="Icon&#10;&#10;Description automatically generated">
            <a:extLst>
              <a:ext uri="{FF2B5EF4-FFF2-40B4-BE49-F238E27FC236}">
                <a16:creationId xmlns:a16="http://schemas.microsoft.com/office/drawing/2014/main" id="{95214765-6D70-4F8E-A7E7-453BF8F77FBB}"/>
              </a:ext>
            </a:extLst>
          </p:cNvPr>
          <p:cNvPicPr>
            <a:picLocks noChangeAspect="1"/>
          </p:cNvPicPr>
          <p:nvPr userDrawn="1"/>
        </p:nvPicPr>
        <p:blipFill>
          <a:blip r:embed="rId5"/>
          <a:stretch>
            <a:fillRect/>
          </a:stretch>
        </p:blipFill>
        <p:spPr>
          <a:xfrm>
            <a:off x="8979907" y="317310"/>
            <a:ext cx="618304" cy="618304"/>
          </a:xfrm>
          <a:prstGeom prst="rect">
            <a:avLst/>
          </a:prstGeom>
        </p:spPr>
      </p:pic>
      <p:pic>
        <p:nvPicPr>
          <p:cNvPr id="15" name="Picture 14">
            <a:extLst>
              <a:ext uri="{FF2B5EF4-FFF2-40B4-BE49-F238E27FC236}">
                <a16:creationId xmlns:a16="http://schemas.microsoft.com/office/drawing/2014/main" id="{F4448C13-C2BB-493F-8160-DA6E9B88DD26}"/>
              </a:ext>
            </a:extLst>
          </p:cNvPr>
          <p:cNvPicPr>
            <a:picLocks noChangeAspect="1"/>
          </p:cNvPicPr>
          <p:nvPr userDrawn="1"/>
        </p:nvPicPr>
        <p:blipFill>
          <a:blip r:embed="rId6">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32174030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59_Custom Layout">
    <p:spTree>
      <p:nvGrpSpPr>
        <p:cNvPr id="1" name=""/>
        <p:cNvGrpSpPr/>
        <p:nvPr/>
      </p:nvGrpSpPr>
      <p:grpSpPr>
        <a:xfrm>
          <a:off x="0" y="0"/>
          <a:ext cx="0" cy="0"/>
          <a:chOff x="0" y="0"/>
          <a:chExt cx="0" cy="0"/>
        </a:xfrm>
      </p:grpSpPr>
      <p:pic>
        <p:nvPicPr>
          <p:cNvPr id="6" name="Picture 5" descr="Graphical user interface, text, application&#10;&#10;Description automatically generated">
            <a:extLst>
              <a:ext uri="{FF2B5EF4-FFF2-40B4-BE49-F238E27FC236}">
                <a16:creationId xmlns:a16="http://schemas.microsoft.com/office/drawing/2014/main" id="{F85D2E6C-CA2A-4ABF-8E46-D705AC23F2B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127" b="23983"/>
          <a:stretch/>
        </p:blipFill>
        <p:spPr>
          <a:xfrm>
            <a:off x="0" y="1037491"/>
            <a:ext cx="9906000" cy="4356211"/>
          </a:xfrm>
          <a:prstGeom prst="rect">
            <a:avLst/>
          </a:prstGeom>
        </p:spPr>
      </p:pic>
      <p:pic>
        <p:nvPicPr>
          <p:cNvPr id="12" name="Picture 11" descr="Shape&#10;&#10;Description automatically generated">
            <a:extLst>
              <a:ext uri="{FF2B5EF4-FFF2-40B4-BE49-F238E27FC236}">
                <a16:creationId xmlns:a16="http://schemas.microsoft.com/office/drawing/2014/main" id="{E97162A2-3F93-49BB-AE70-E1EDE25E48BC}"/>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4" name="Picture 3" descr="Graphical user interface, text, application&#10;&#10;Description automatically generated">
            <a:extLst>
              <a:ext uri="{FF2B5EF4-FFF2-40B4-BE49-F238E27FC236}">
                <a16:creationId xmlns:a16="http://schemas.microsoft.com/office/drawing/2014/main" id="{B026F72D-3D17-42B9-8F33-24DDD0F60F12}"/>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25062" b="84872"/>
          <a:stretch/>
        </p:blipFill>
        <p:spPr>
          <a:xfrm>
            <a:off x="0" y="0"/>
            <a:ext cx="7115908" cy="1037492"/>
          </a:xfrm>
          <a:prstGeom prst="rect">
            <a:avLst/>
          </a:prstGeom>
        </p:spPr>
      </p:pic>
      <p:sp>
        <p:nvSpPr>
          <p:cNvPr id="13" name="Text Placeholder 9">
            <a:extLst>
              <a:ext uri="{FF2B5EF4-FFF2-40B4-BE49-F238E27FC236}">
                <a16:creationId xmlns:a16="http://schemas.microsoft.com/office/drawing/2014/main" id="{41507EC3-94EC-4D65-8F15-75752CE12540}"/>
              </a:ext>
            </a:extLst>
          </p:cNvPr>
          <p:cNvSpPr>
            <a:spLocks noGrp="1"/>
          </p:cNvSpPr>
          <p:nvPr>
            <p:ph type="body" sz="quarter" idx="11"/>
          </p:nvPr>
        </p:nvSpPr>
        <p:spPr>
          <a:xfrm>
            <a:off x="1205345" y="2570842"/>
            <a:ext cx="8392901" cy="661531"/>
          </a:xfrm>
        </p:spPr>
        <p:txBody>
          <a:bodyPr>
            <a:normAutofit/>
          </a:bodyPr>
          <a:lstStyle>
            <a:lvl1pPr>
              <a:defRPr sz="1200">
                <a:solidFill>
                  <a:schemeClr val="tx2"/>
                </a:solidFill>
              </a:defRPr>
            </a:lvl1pPr>
          </a:lstStyle>
          <a:p>
            <a:pPr lvl="0"/>
            <a:r>
              <a:rPr lang="en-US"/>
              <a:t>Click to edit Master text styles</a:t>
            </a:r>
            <a:endParaRPr lang="en-GB"/>
          </a:p>
        </p:txBody>
      </p:sp>
      <p:sp>
        <p:nvSpPr>
          <p:cNvPr id="14" name="Text Placeholder 9">
            <a:extLst>
              <a:ext uri="{FF2B5EF4-FFF2-40B4-BE49-F238E27FC236}">
                <a16:creationId xmlns:a16="http://schemas.microsoft.com/office/drawing/2014/main" id="{9F398674-3BED-42E5-99A3-4992D3998719}"/>
              </a:ext>
            </a:extLst>
          </p:cNvPr>
          <p:cNvSpPr>
            <a:spLocks noGrp="1"/>
          </p:cNvSpPr>
          <p:nvPr>
            <p:ph type="body" sz="quarter" idx="12"/>
          </p:nvPr>
        </p:nvSpPr>
        <p:spPr>
          <a:xfrm>
            <a:off x="1205345" y="3491759"/>
            <a:ext cx="8392901" cy="661531"/>
          </a:xfrm>
        </p:spPr>
        <p:txBody>
          <a:bodyPr>
            <a:normAutofit/>
          </a:bodyPr>
          <a:lstStyle>
            <a:lvl1pPr>
              <a:defRPr sz="1200">
                <a:solidFill>
                  <a:schemeClr val="tx2"/>
                </a:solidFill>
              </a:defRPr>
            </a:lvl1pPr>
          </a:lstStyle>
          <a:p>
            <a:pPr lvl="0"/>
            <a:r>
              <a:rPr lang="en-US"/>
              <a:t>Click to edit Master text styles</a:t>
            </a:r>
            <a:endParaRPr lang="en-GB"/>
          </a:p>
        </p:txBody>
      </p:sp>
      <p:sp>
        <p:nvSpPr>
          <p:cNvPr id="15" name="Text Placeholder 9">
            <a:extLst>
              <a:ext uri="{FF2B5EF4-FFF2-40B4-BE49-F238E27FC236}">
                <a16:creationId xmlns:a16="http://schemas.microsoft.com/office/drawing/2014/main" id="{12818DE6-350D-498D-AB3C-C7A4FCAD4EE8}"/>
              </a:ext>
            </a:extLst>
          </p:cNvPr>
          <p:cNvSpPr>
            <a:spLocks noGrp="1"/>
          </p:cNvSpPr>
          <p:nvPr>
            <p:ph type="body" sz="quarter" idx="13"/>
          </p:nvPr>
        </p:nvSpPr>
        <p:spPr>
          <a:xfrm>
            <a:off x="1205345" y="4412826"/>
            <a:ext cx="8392901" cy="661531"/>
          </a:xfrm>
        </p:spPr>
        <p:txBody>
          <a:bodyPr>
            <a:normAutofit/>
          </a:bodyPr>
          <a:lstStyle>
            <a:lvl1pPr>
              <a:defRPr sz="1200">
                <a:solidFill>
                  <a:schemeClr val="tx2"/>
                </a:solidFill>
              </a:defRPr>
            </a:lvl1pPr>
          </a:lstStyle>
          <a:p>
            <a:pPr lvl="0"/>
            <a:r>
              <a:rPr lang="en-US"/>
              <a:t>Click to edit Master text styles</a:t>
            </a:r>
            <a:endParaRPr lang="en-GB"/>
          </a:p>
        </p:txBody>
      </p:sp>
      <p:sp>
        <p:nvSpPr>
          <p:cNvPr id="16" name="Text Placeholder 9">
            <a:extLst>
              <a:ext uri="{FF2B5EF4-FFF2-40B4-BE49-F238E27FC236}">
                <a16:creationId xmlns:a16="http://schemas.microsoft.com/office/drawing/2014/main" id="{1C9EF410-B8B7-4D17-A49D-77232FF83179}"/>
              </a:ext>
            </a:extLst>
          </p:cNvPr>
          <p:cNvSpPr>
            <a:spLocks noGrp="1"/>
          </p:cNvSpPr>
          <p:nvPr>
            <p:ph type="body" sz="quarter" idx="14"/>
          </p:nvPr>
        </p:nvSpPr>
        <p:spPr>
          <a:xfrm>
            <a:off x="1205344" y="5365195"/>
            <a:ext cx="8392901" cy="661531"/>
          </a:xfrm>
        </p:spPr>
        <p:txBody>
          <a:bodyPr>
            <a:normAutofit/>
          </a:bodyPr>
          <a:lstStyle>
            <a:lvl1pPr>
              <a:defRPr sz="1200">
                <a:solidFill>
                  <a:schemeClr val="tx2"/>
                </a:solidFill>
              </a:defRPr>
            </a:lvl1pPr>
          </a:lstStyle>
          <a:p>
            <a:pPr lvl="0"/>
            <a:r>
              <a:rPr lang="en-US"/>
              <a:t>Click to edit Master text styles</a:t>
            </a:r>
            <a:endParaRPr lang="en-GB"/>
          </a:p>
        </p:txBody>
      </p:sp>
      <p:pic>
        <p:nvPicPr>
          <p:cNvPr id="11" name="Picture 10" descr="Icon&#10;&#10;Description automatically generated">
            <a:extLst>
              <a:ext uri="{FF2B5EF4-FFF2-40B4-BE49-F238E27FC236}">
                <a16:creationId xmlns:a16="http://schemas.microsoft.com/office/drawing/2014/main" id="{9AC11FC1-A99E-4768-9FC7-9D749E0E2569}"/>
              </a:ext>
            </a:extLst>
          </p:cNvPr>
          <p:cNvPicPr>
            <a:picLocks noChangeAspect="1"/>
          </p:cNvPicPr>
          <p:nvPr userDrawn="1"/>
        </p:nvPicPr>
        <p:blipFill>
          <a:blip r:embed="rId5"/>
          <a:stretch>
            <a:fillRect/>
          </a:stretch>
        </p:blipFill>
        <p:spPr>
          <a:xfrm>
            <a:off x="8979907" y="317310"/>
            <a:ext cx="618304" cy="618304"/>
          </a:xfrm>
          <a:prstGeom prst="rect">
            <a:avLst/>
          </a:prstGeom>
        </p:spPr>
      </p:pic>
      <p:pic>
        <p:nvPicPr>
          <p:cNvPr id="17" name="Picture 16">
            <a:extLst>
              <a:ext uri="{FF2B5EF4-FFF2-40B4-BE49-F238E27FC236}">
                <a16:creationId xmlns:a16="http://schemas.microsoft.com/office/drawing/2014/main" id="{6062E5DD-5D79-409C-AE9D-CFCFA0CBB525}"/>
              </a:ext>
            </a:extLst>
          </p:cNvPr>
          <p:cNvPicPr>
            <a:picLocks noChangeAspect="1"/>
          </p:cNvPicPr>
          <p:nvPr userDrawn="1"/>
        </p:nvPicPr>
        <p:blipFill>
          <a:blip r:embed="rId6">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41765741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60_Custom Layout">
    <p:spTree>
      <p:nvGrpSpPr>
        <p:cNvPr id="1" name=""/>
        <p:cNvGrpSpPr/>
        <p:nvPr/>
      </p:nvGrpSpPr>
      <p:grpSpPr>
        <a:xfrm>
          <a:off x="0" y="0"/>
          <a:ext cx="0" cy="0"/>
          <a:chOff x="0" y="0"/>
          <a:chExt cx="0" cy="0"/>
        </a:xfrm>
      </p:grpSpPr>
      <p:pic>
        <p:nvPicPr>
          <p:cNvPr id="6" name="Picture 5" descr="Graphical user interface, text, application&#10;&#10;Description automatically generated">
            <a:extLst>
              <a:ext uri="{FF2B5EF4-FFF2-40B4-BE49-F238E27FC236}">
                <a16:creationId xmlns:a16="http://schemas.microsoft.com/office/drawing/2014/main" id="{D4A59A92-EE34-4EB2-859D-C0352B33116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932" b="22326"/>
          <a:stretch/>
        </p:blipFill>
        <p:spPr>
          <a:xfrm>
            <a:off x="0" y="1092530"/>
            <a:ext cx="9906000" cy="4417318"/>
          </a:xfrm>
          <a:prstGeom prst="rect">
            <a:avLst/>
          </a:prstGeom>
        </p:spPr>
      </p:pic>
      <p:pic>
        <p:nvPicPr>
          <p:cNvPr id="12" name="Picture 11" descr="Shape&#10;&#10;Description automatically generated">
            <a:extLst>
              <a:ext uri="{FF2B5EF4-FFF2-40B4-BE49-F238E27FC236}">
                <a16:creationId xmlns:a16="http://schemas.microsoft.com/office/drawing/2014/main" id="{70E11978-846A-4019-9B1D-C9EFCF31353A}"/>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4" name="Picture 3" descr="Graphical user interface, text, application&#10;&#10;Description automatically generated">
            <a:extLst>
              <a:ext uri="{FF2B5EF4-FFF2-40B4-BE49-F238E27FC236}">
                <a16:creationId xmlns:a16="http://schemas.microsoft.com/office/drawing/2014/main" id="{17C31E5B-B8AE-4F16-857F-4E583AADF954}"/>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25062" b="84872"/>
          <a:stretch/>
        </p:blipFill>
        <p:spPr>
          <a:xfrm>
            <a:off x="0" y="0"/>
            <a:ext cx="7115908" cy="1037492"/>
          </a:xfrm>
          <a:prstGeom prst="rect">
            <a:avLst/>
          </a:prstGeom>
        </p:spPr>
      </p:pic>
      <p:sp>
        <p:nvSpPr>
          <p:cNvPr id="13" name="Text Placeholder 9">
            <a:extLst>
              <a:ext uri="{FF2B5EF4-FFF2-40B4-BE49-F238E27FC236}">
                <a16:creationId xmlns:a16="http://schemas.microsoft.com/office/drawing/2014/main" id="{13FB4D14-46AB-41A0-8E42-6BFC03FDAC30}"/>
              </a:ext>
            </a:extLst>
          </p:cNvPr>
          <p:cNvSpPr>
            <a:spLocks noGrp="1"/>
          </p:cNvSpPr>
          <p:nvPr>
            <p:ph type="body" sz="quarter" idx="11"/>
          </p:nvPr>
        </p:nvSpPr>
        <p:spPr>
          <a:xfrm>
            <a:off x="1205345" y="2570842"/>
            <a:ext cx="8392901" cy="661531"/>
          </a:xfrm>
        </p:spPr>
        <p:txBody>
          <a:bodyPr>
            <a:normAutofit/>
          </a:bodyPr>
          <a:lstStyle>
            <a:lvl1pPr>
              <a:defRPr sz="1200">
                <a:solidFill>
                  <a:schemeClr val="tx2"/>
                </a:solidFill>
              </a:defRPr>
            </a:lvl1pPr>
          </a:lstStyle>
          <a:p>
            <a:pPr lvl="0"/>
            <a:r>
              <a:rPr lang="en-US"/>
              <a:t>Click to edit Master text styles</a:t>
            </a:r>
            <a:endParaRPr lang="en-GB"/>
          </a:p>
        </p:txBody>
      </p:sp>
      <p:sp>
        <p:nvSpPr>
          <p:cNvPr id="14" name="Text Placeholder 9">
            <a:extLst>
              <a:ext uri="{FF2B5EF4-FFF2-40B4-BE49-F238E27FC236}">
                <a16:creationId xmlns:a16="http://schemas.microsoft.com/office/drawing/2014/main" id="{05106CE2-C462-429B-929D-DDAF10F96D0E}"/>
              </a:ext>
            </a:extLst>
          </p:cNvPr>
          <p:cNvSpPr>
            <a:spLocks noGrp="1"/>
          </p:cNvSpPr>
          <p:nvPr>
            <p:ph type="body" sz="quarter" idx="12"/>
          </p:nvPr>
        </p:nvSpPr>
        <p:spPr>
          <a:xfrm>
            <a:off x="1205345" y="3491759"/>
            <a:ext cx="8392901" cy="661531"/>
          </a:xfrm>
        </p:spPr>
        <p:txBody>
          <a:bodyPr>
            <a:normAutofit/>
          </a:bodyPr>
          <a:lstStyle>
            <a:lvl1pPr>
              <a:defRPr sz="1200">
                <a:solidFill>
                  <a:schemeClr val="tx2"/>
                </a:solidFill>
              </a:defRPr>
            </a:lvl1pPr>
          </a:lstStyle>
          <a:p>
            <a:pPr lvl="0"/>
            <a:r>
              <a:rPr lang="en-US"/>
              <a:t>Click to edit Master text styles</a:t>
            </a:r>
            <a:endParaRPr lang="en-GB"/>
          </a:p>
        </p:txBody>
      </p:sp>
      <p:sp>
        <p:nvSpPr>
          <p:cNvPr id="15" name="Text Placeholder 9">
            <a:extLst>
              <a:ext uri="{FF2B5EF4-FFF2-40B4-BE49-F238E27FC236}">
                <a16:creationId xmlns:a16="http://schemas.microsoft.com/office/drawing/2014/main" id="{40598B53-B259-477F-AAB4-DE31297B8E6E}"/>
              </a:ext>
            </a:extLst>
          </p:cNvPr>
          <p:cNvSpPr>
            <a:spLocks noGrp="1"/>
          </p:cNvSpPr>
          <p:nvPr>
            <p:ph type="body" sz="quarter" idx="13"/>
          </p:nvPr>
        </p:nvSpPr>
        <p:spPr>
          <a:xfrm>
            <a:off x="1205345" y="4412826"/>
            <a:ext cx="8392901" cy="661531"/>
          </a:xfrm>
        </p:spPr>
        <p:txBody>
          <a:bodyPr>
            <a:normAutofit/>
          </a:bodyPr>
          <a:lstStyle>
            <a:lvl1pPr>
              <a:defRPr sz="1200">
                <a:solidFill>
                  <a:schemeClr val="tx2"/>
                </a:solidFill>
              </a:defRPr>
            </a:lvl1pPr>
          </a:lstStyle>
          <a:p>
            <a:pPr lvl="0"/>
            <a:r>
              <a:rPr lang="en-US"/>
              <a:t>Click to edit Master text styles</a:t>
            </a:r>
            <a:endParaRPr lang="en-GB"/>
          </a:p>
        </p:txBody>
      </p:sp>
      <p:sp>
        <p:nvSpPr>
          <p:cNvPr id="16" name="Text Placeholder 9">
            <a:extLst>
              <a:ext uri="{FF2B5EF4-FFF2-40B4-BE49-F238E27FC236}">
                <a16:creationId xmlns:a16="http://schemas.microsoft.com/office/drawing/2014/main" id="{0AA84EE7-B420-4180-8406-D3AC584496BE}"/>
              </a:ext>
            </a:extLst>
          </p:cNvPr>
          <p:cNvSpPr>
            <a:spLocks noGrp="1"/>
          </p:cNvSpPr>
          <p:nvPr>
            <p:ph type="body" sz="quarter" idx="14"/>
          </p:nvPr>
        </p:nvSpPr>
        <p:spPr>
          <a:xfrm>
            <a:off x="1205344" y="5365195"/>
            <a:ext cx="8392901" cy="661531"/>
          </a:xfrm>
        </p:spPr>
        <p:txBody>
          <a:bodyPr>
            <a:normAutofit/>
          </a:bodyPr>
          <a:lstStyle>
            <a:lvl1pPr>
              <a:defRPr sz="1200">
                <a:solidFill>
                  <a:schemeClr val="tx2"/>
                </a:solidFill>
              </a:defRPr>
            </a:lvl1pPr>
          </a:lstStyle>
          <a:p>
            <a:pPr lvl="0"/>
            <a:r>
              <a:rPr lang="en-US"/>
              <a:t>Click to edit Master text styles</a:t>
            </a:r>
            <a:endParaRPr lang="en-GB"/>
          </a:p>
        </p:txBody>
      </p:sp>
      <p:pic>
        <p:nvPicPr>
          <p:cNvPr id="11" name="Picture 10" descr="Icon&#10;&#10;Description automatically generated">
            <a:extLst>
              <a:ext uri="{FF2B5EF4-FFF2-40B4-BE49-F238E27FC236}">
                <a16:creationId xmlns:a16="http://schemas.microsoft.com/office/drawing/2014/main" id="{A47053D5-F54C-43E5-905F-B7251B7FBD1E}"/>
              </a:ext>
            </a:extLst>
          </p:cNvPr>
          <p:cNvPicPr>
            <a:picLocks noChangeAspect="1"/>
          </p:cNvPicPr>
          <p:nvPr userDrawn="1"/>
        </p:nvPicPr>
        <p:blipFill>
          <a:blip r:embed="rId5"/>
          <a:stretch>
            <a:fillRect/>
          </a:stretch>
        </p:blipFill>
        <p:spPr>
          <a:xfrm>
            <a:off x="8979907" y="317310"/>
            <a:ext cx="618304" cy="618304"/>
          </a:xfrm>
          <a:prstGeom prst="rect">
            <a:avLst/>
          </a:prstGeom>
        </p:spPr>
      </p:pic>
      <p:pic>
        <p:nvPicPr>
          <p:cNvPr id="17" name="Picture 16">
            <a:extLst>
              <a:ext uri="{FF2B5EF4-FFF2-40B4-BE49-F238E27FC236}">
                <a16:creationId xmlns:a16="http://schemas.microsoft.com/office/drawing/2014/main" id="{7313A9D3-D560-4CE0-B33C-4D10615E6EB7}"/>
              </a:ext>
            </a:extLst>
          </p:cNvPr>
          <p:cNvPicPr>
            <a:picLocks noChangeAspect="1"/>
          </p:cNvPicPr>
          <p:nvPr userDrawn="1"/>
        </p:nvPicPr>
        <p:blipFill>
          <a:blip r:embed="rId6">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9623480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2_Custom Layout">
    <p:spTree>
      <p:nvGrpSpPr>
        <p:cNvPr id="1" name=""/>
        <p:cNvGrpSpPr/>
        <p:nvPr/>
      </p:nvGrpSpPr>
      <p:grpSpPr>
        <a:xfrm>
          <a:off x="0" y="0"/>
          <a:ext cx="0" cy="0"/>
          <a:chOff x="0" y="0"/>
          <a:chExt cx="0" cy="0"/>
        </a:xfrm>
      </p:grpSpPr>
      <p:pic>
        <p:nvPicPr>
          <p:cNvPr id="9" name="Picture 8" descr="Shape, arrow&#10;&#10;Description automatically generated">
            <a:extLst>
              <a:ext uri="{FF2B5EF4-FFF2-40B4-BE49-F238E27FC236}">
                <a16:creationId xmlns:a16="http://schemas.microsoft.com/office/drawing/2014/main" id="{2CAA75AA-66E9-4EF4-BCC3-304A8239014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069" y="0"/>
            <a:ext cx="9699607" cy="6858000"/>
          </a:xfrm>
          <a:prstGeom prst="rect">
            <a:avLst/>
          </a:prstGeom>
        </p:spPr>
      </p:pic>
      <p:pic>
        <p:nvPicPr>
          <p:cNvPr id="8" name="Picture 7">
            <a:extLst>
              <a:ext uri="{FF2B5EF4-FFF2-40B4-BE49-F238E27FC236}">
                <a16:creationId xmlns:a16="http://schemas.microsoft.com/office/drawing/2014/main" id="{68301574-48EA-41AD-AE33-BB02D491936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38076" b="52037"/>
          <a:stretch/>
        </p:blipFill>
        <p:spPr>
          <a:xfrm>
            <a:off x="0" y="0"/>
            <a:ext cx="5880100" cy="3289300"/>
          </a:xfrm>
          <a:prstGeom prst="rect">
            <a:avLst/>
          </a:prstGeom>
        </p:spPr>
      </p:pic>
      <p:pic>
        <p:nvPicPr>
          <p:cNvPr id="6" name="Picture 5" descr="Icon&#10;&#10;Description automatically generated">
            <a:extLst>
              <a:ext uri="{FF2B5EF4-FFF2-40B4-BE49-F238E27FC236}">
                <a16:creationId xmlns:a16="http://schemas.microsoft.com/office/drawing/2014/main" id="{14A96FF8-ABF9-4D83-B89D-4892903C404A}"/>
              </a:ext>
            </a:extLst>
          </p:cNvPr>
          <p:cNvPicPr>
            <a:picLocks noChangeAspect="1"/>
          </p:cNvPicPr>
          <p:nvPr userDrawn="1"/>
        </p:nvPicPr>
        <p:blipFill>
          <a:blip r:embed="rId4"/>
          <a:stretch>
            <a:fillRect/>
          </a:stretch>
        </p:blipFill>
        <p:spPr>
          <a:xfrm>
            <a:off x="8979907" y="317310"/>
            <a:ext cx="618304" cy="618304"/>
          </a:xfrm>
          <a:prstGeom prst="rect">
            <a:avLst/>
          </a:prstGeom>
        </p:spPr>
      </p:pic>
      <p:pic>
        <p:nvPicPr>
          <p:cNvPr id="7" name="Picture 6">
            <a:extLst>
              <a:ext uri="{FF2B5EF4-FFF2-40B4-BE49-F238E27FC236}">
                <a16:creationId xmlns:a16="http://schemas.microsoft.com/office/drawing/2014/main" id="{C533A7A6-5C15-4227-9987-6C4D2DDB9375}"/>
              </a:ext>
            </a:extLst>
          </p:cNvPr>
          <p:cNvPicPr>
            <a:picLocks noChangeAspect="1"/>
          </p:cNvPicPr>
          <p:nvPr userDrawn="1"/>
        </p:nvPicPr>
        <p:blipFill>
          <a:blip r:embed="rId5">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186437745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53_Custom Layout">
    <p:spTree>
      <p:nvGrpSpPr>
        <p:cNvPr id="1" name=""/>
        <p:cNvGrpSpPr/>
        <p:nvPr/>
      </p:nvGrpSpPr>
      <p:grpSpPr>
        <a:xfrm>
          <a:off x="0" y="0"/>
          <a:ext cx="0" cy="0"/>
          <a:chOff x="0" y="0"/>
          <a:chExt cx="0" cy="0"/>
        </a:xfrm>
      </p:grpSpPr>
      <p:pic>
        <p:nvPicPr>
          <p:cNvPr id="8" name="Picture 7" descr="Graphical user interface, text, application, email&#10;&#10;Description automatically generated">
            <a:extLst>
              <a:ext uri="{FF2B5EF4-FFF2-40B4-BE49-F238E27FC236}">
                <a16:creationId xmlns:a16="http://schemas.microsoft.com/office/drawing/2014/main" id="{4442471D-F458-4B25-95E9-6C9E7EF0F3C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6501" b="18437"/>
          <a:stretch/>
        </p:blipFill>
        <p:spPr>
          <a:xfrm>
            <a:off x="0" y="1131606"/>
            <a:ext cx="9906000" cy="4654787"/>
          </a:xfrm>
          <a:prstGeom prst="rect">
            <a:avLst/>
          </a:prstGeom>
        </p:spPr>
      </p:pic>
      <p:pic>
        <p:nvPicPr>
          <p:cNvPr id="6" name="Picture 5" descr="Graphical user interface, text, application, email&#10;&#10;Description automatically generated">
            <a:extLst>
              <a:ext uri="{FF2B5EF4-FFF2-40B4-BE49-F238E27FC236}">
                <a16:creationId xmlns:a16="http://schemas.microsoft.com/office/drawing/2014/main" id="{6F7DC334-44A7-454A-83A1-1E9D756E53A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5089" b="85185"/>
          <a:stretch/>
        </p:blipFill>
        <p:spPr>
          <a:xfrm>
            <a:off x="0" y="0"/>
            <a:ext cx="7113319" cy="1016000"/>
          </a:xfrm>
          <a:prstGeom prst="rect">
            <a:avLst/>
          </a:prstGeom>
        </p:spPr>
      </p:pic>
      <p:pic>
        <p:nvPicPr>
          <p:cNvPr id="25" name="Picture 24" descr="Shape&#10;&#10;Description automatically generated">
            <a:extLst>
              <a:ext uri="{FF2B5EF4-FFF2-40B4-BE49-F238E27FC236}">
                <a16:creationId xmlns:a16="http://schemas.microsoft.com/office/drawing/2014/main" id="{A74AD998-A07E-4BAD-8C33-B7276FEF315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5" name="Picture 4" descr="Table&#10;&#10;Description automatically generated">
            <a:extLst>
              <a:ext uri="{FF2B5EF4-FFF2-40B4-BE49-F238E27FC236}">
                <a16:creationId xmlns:a16="http://schemas.microsoft.com/office/drawing/2014/main" id="{37CF59AB-708B-44F4-A2AA-E98FE313CE8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31456" b="85185"/>
          <a:stretch/>
        </p:blipFill>
        <p:spPr>
          <a:xfrm>
            <a:off x="0" y="0"/>
            <a:ext cx="6508750" cy="1016000"/>
          </a:xfrm>
          <a:prstGeom prst="rect">
            <a:avLst/>
          </a:prstGeom>
        </p:spPr>
      </p:pic>
      <p:sp>
        <p:nvSpPr>
          <p:cNvPr id="9" name="Text Placeholder 9">
            <a:extLst>
              <a:ext uri="{FF2B5EF4-FFF2-40B4-BE49-F238E27FC236}">
                <a16:creationId xmlns:a16="http://schemas.microsoft.com/office/drawing/2014/main" id="{20A8397F-FC33-4DC3-94A9-A62D4D4D79F8}"/>
              </a:ext>
            </a:extLst>
          </p:cNvPr>
          <p:cNvSpPr>
            <a:spLocks noGrp="1"/>
          </p:cNvSpPr>
          <p:nvPr>
            <p:ph type="body" sz="quarter" idx="11"/>
          </p:nvPr>
        </p:nvSpPr>
        <p:spPr>
          <a:xfrm>
            <a:off x="338447" y="2186118"/>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26" name="Text Placeholder 9">
            <a:extLst>
              <a:ext uri="{FF2B5EF4-FFF2-40B4-BE49-F238E27FC236}">
                <a16:creationId xmlns:a16="http://schemas.microsoft.com/office/drawing/2014/main" id="{6465A078-F0F2-46B1-936A-6882D1043AC1}"/>
              </a:ext>
            </a:extLst>
          </p:cNvPr>
          <p:cNvSpPr>
            <a:spLocks noGrp="1"/>
          </p:cNvSpPr>
          <p:nvPr>
            <p:ph type="body" sz="quarter" idx="12"/>
          </p:nvPr>
        </p:nvSpPr>
        <p:spPr>
          <a:xfrm>
            <a:off x="338447" y="3051672"/>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27" name="Text Placeholder 9">
            <a:extLst>
              <a:ext uri="{FF2B5EF4-FFF2-40B4-BE49-F238E27FC236}">
                <a16:creationId xmlns:a16="http://schemas.microsoft.com/office/drawing/2014/main" id="{539E3F0B-897F-4A09-9ECC-C4D23C9E7120}"/>
              </a:ext>
            </a:extLst>
          </p:cNvPr>
          <p:cNvSpPr>
            <a:spLocks noGrp="1"/>
          </p:cNvSpPr>
          <p:nvPr>
            <p:ph type="body" sz="quarter" idx="13"/>
          </p:nvPr>
        </p:nvSpPr>
        <p:spPr>
          <a:xfrm>
            <a:off x="338447" y="3953542"/>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28" name="Text Placeholder 9">
            <a:extLst>
              <a:ext uri="{FF2B5EF4-FFF2-40B4-BE49-F238E27FC236}">
                <a16:creationId xmlns:a16="http://schemas.microsoft.com/office/drawing/2014/main" id="{FC32E710-41F7-4C45-9AB2-C3EC4F81CC3E}"/>
              </a:ext>
            </a:extLst>
          </p:cNvPr>
          <p:cNvSpPr>
            <a:spLocks noGrp="1"/>
          </p:cNvSpPr>
          <p:nvPr>
            <p:ph type="body" sz="quarter" idx="14"/>
          </p:nvPr>
        </p:nvSpPr>
        <p:spPr>
          <a:xfrm>
            <a:off x="338446" y="4820236"/>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29" name="Text Placeholder 9">
            <a:extLst>
              <a:ext uri="{FF2B5EF4-FFF2-40B4-BE49-F238E27FC236}">
                <a16:creationId xmlns:a16="http://schemas.microsoft.com/office/drawing/2014/main" id="{C6922B36-2CAC-44CF-ACF0-D4B693BECE9D}"/>
              </a:ext>
            </a:extLst>
          </p:cNvPr>
          <p:cNvSpPr>
            <a:spLocks noGrp="1"/>
          </p:cNvSpPr>
          <p:nvPr>
            <p:ph type="body" sz="quarter" idx="15"/>
          </p:nvPr>
        </p:nvSpPr>
        <p:spPr>
          <a:xfrm>
            <a:off x="338445" y="5693133"/>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pic>
        <p:nvPicPr>
          <p:cNvPr id="13" name="Picture 12" descr="Icon&#10;&#10;Description automatically generated">
            <a:extLst>
              <a:ext uri="{FF2B5EF4-FFF2-40B4-BE49-F238E27FC236}">
                <a16:creationId xmlns:a16="http://schemas.microsoft.com/office/drawing/2014/main" id="{3D2A70E9-ABFB-429C-AFFA-AA0A0F4175C8}"/>
              </a:ext>
            </a:extLst>
          </p:cNvPr>
          <p:cNvPicPr>
            <a:picLocks noChangeAspect="1"/>
          </p:cNvPicPr>
          <p:nvPr userDrawn="1"/>
        </p:nvPicPr>
        <p:blipFill>
          <a:blip r:embed="rId5"/>
          <a:stretch>
            <a:fillRect/>
          </a:stretch>
        </p:blipFill>
        <p:spPr>
          <a:xfrm>
            <a:off x="8979907" y="317310"/>
            <a:ext cx="618304" cy="618304"/>
          </a:xfrm>
          <a:prstGeom prst="rect">
            <a:avLst/>
          </a:prstGeom>
        </p:spPr>
      </p:pic>
      <p:pic>
        <p:nvPicPr>
          <p:cNvPr id="14" name="Picture 13">
            <a:extLst>
              <a:ext uri="{FF2B5EF4-FFF2-40B4-BE49-F238E27FC236}">
                <a16:creationId xmlns:a16="http://schemas.microsoft.com/office/drawing/2014/main" id="{18E5EBED-0A28-4FE2-BC8C-9975034D6F28}"/>
              </a:ext>
            </a:extLst>
          </p:cNvPr>
          <p:cNvPicPr>
            <a:picLocks noChangeAspect="1"/>
          </p:cNvPicPr>
          <p:nvPr userDrawn="1"/>
        </p:nvPicPr>
        <p:blipFill>
          <a:blip r:embed="rId6">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24878377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58_Custom Layout">
    <p:spTree>
      <p:nvGrpSpPr>
        <p:cNvPr id="1" name=""/>
        <p:cNvGrpSpPr/>
        <p:nvPr/>
      </p:nvGrpSpPr>
      <p:grpSpPr>
        <a:xfrm>
          <a:off x="0" y="0"/>
          <a:ext cx="0" cy="0"/>
          <a:chOff x="0" y="0"/>
          <a:chExt cx="0" cy="0"/>
        </a:xfrm>
      </p:grpSpPr>
      <p:pic>
        <p:nvPicPr>
          <p:cNvPr id="9" name="Picture 8" descr="Shape&#10;&#10;Description automatically generated">
            <a:extLst>
              <a:ext uri="{FF2B5EF4-FFF2-40B4-BE49-F238E27FC236}">
                <a16:creationId xmlns:a16="http://schemas.microsoft.com/office/drawing/2014/main" id="{6802E162-66BC-4020-AFF4-965146463A4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09844" y="-296339"/>
            <a:ext cx="10115844" cy="7154335"/>
          </a:xfrm>
          <a:prstGeom prst="rect">
            <a:avLst/>
          </a:prstGeom>
        </p:spPr>
      </p:pic>
      <p:pic>
        <p:nvPicPr>
          <p:cNvPr id="4" name="Picture 3" descr="A picture containing text&#10;&#10;Description automatically generated">
            <a:extLst>
              <a:ext uri="{FF2B5EF4-FFF2-40B4-BE49-F238E27FC236}">
                <a16:creationId xmlns:a16="http://schemas.microsoft.com/office/drawing/2014/main" id="{E492D500-C478-42C3-85A5-B0AB98E9DD9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36345" b="24762"/>
          <a:stretch/>
        </p:blipFill>
        <p:spPr>
          <a:xfrm>
            <a:off x="0" y="0"/>
            <a:ext cx="6044540" cy="5159829"/>
          </a:xfrm>
          <a:prstGeom prst="rect">
            <a:avLst/>
          </a:prstGeom>
        </p:spPr>
      </p:pic>
      <p:pic>
        <p:nvPicPr>
          <p:cNvPr id="5" name="Picture 4" descr="Icon&#10;&#10;Description automatically generated">
            <a:extLst>
              <a:ext uri="{FF2B5EF4-FFF2-40B4-BE49-F238E27FC236}">
                <a16:creationId xmlns:a16="http://schemas.microsoft.com/office/drawing/2014/main" id="{03EFADDC-0850-4F7F-A121-7CA472EF81D5}"/>
              </a:ext>
            </a:extLst>
          </p:cNvPr>
          <p:cNvPicPr>
            <a:picLocks noChangeAspect="1"/>
          </p:cNvPicPr>
          <p:nvPr userDrawn="1"/>
        </p:nvPicPr>
        <p:blipFill>
          <a:blip r:embed="rId4"/>
          <a:stretch>
            <a:fillRect/>
          </a:stretch>
        </p:blipFill>
        <p:spPr>
          <a:xfrm>
            <a:off x="8979907" y="317310"/>
            <a:ext cx="618304" cy="618304"/>
          </a:xfrm>
          <a:prstGeom prst="rect">
            <a:avLst/>
          </a:prstGeom>
        </p:spPr>
      </p:pic>
    </p:spTree>
    <p:extLst>
      <p:ext uri="{BB962C8B-B14F-4D97-AF65-F5344CB8AC3E}">
        <p14:creationId xmlns:p14="http://schemas.microsoft.com/office/powerpoint/2010/main" val="2130037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75_Custom Layout">
    <p:spTree>
      <p:nvGrpSpPr>
        <p:cNvPr id="1" name=""/>
        <p:cNvGrpSpPr/>
        <p:nvPr/>
      </p:nvGrpSpPr>
      <p:grpSpPr>
        <a:xfrm>
          <a:off x="0" y="0"/>
          <a:ext cx="0" cy="0"/>
          <a:chOff x="0" y="0"/>
          <a:chExt cx="0" cy="0"/>
        </a:xfrm>
      </p:grpSpPr>
      <p:pic>
        <p:nvPicPr>
          <p:cNvPr id="4" name="Picture 3" descr="Graphical user interface, text, application, email&#10;&#10;Description automatically generated">
            <a:extLst>
              <a:ext uri="{FF2B5EF4-FFF2-40B4-BE49-F238E27FC236}">
                <a16:creationId xmlns:a16="http://schemas.microsoft.com/office/drawing/2014/main" id="{F482D3EE-CB1F-41BA-B41D-3C62D25B0C4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6501" b="19544"/>
          <a:stretch/>
        </p:blipFill>
        <p:spPr>
          <a:xfrm>
            <a:off x="0" y="1131606"/>
            <a:ext cx="9906000" cy="4575584"/>
          </a:xfrm>
          <a:prstGeom prst="rect">
            <a:avLst/>
          </a:prstGeom>
        </p:spPr>
      </p:pic>
      <p:pic>
        <p:nvPicPr>
          <p:cNvPr id="6" name="Picture 5" descr="Graphical user interface, text, application, email&#10;&#10;Description automatically generated">
            <a:extLst>
              <a:ext uri="{FF2B5EF4-FFF2-40B4-BE49-F238E27FC236}">
                <a16:creationId xmlns:a16="http://schemas.microsoft.com/office/drawing/2014/main" id="{6F7DC334-44A7-454A-83A1-1E9D756E53A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25089" b="85185"/>
          <a:stretch/>
        </p:blipFill>
        <p:spPr>
          <a:xfrm>
            <a:off x="0" y="0"/>
            <a:ext cx="7113319" cy="1016000"/>
          </a:xfrm>
          <a:prstGeom prst="rect">
            <a:avLst/>
          </a:prstGeom>
        </p:spPr>
      </p:pic>
      <p:pic>
        <p:nvPicPr>
          <p:cNvPr id="25" name="Picture 24" descr="Shape&#10;&#10;Description automatically generated">
            <a:extLst>
              <a:ext uri="{FF2B5EF4-FFF2-40B4-BE49-F238E27FC236}">
                <a16:creationId xmlns:a16="http://schemas.microsoft.com/office/drawing/2014/main" id="{A74AD998-A07E-4BAD-8C33-B7276FEF3154}"/>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5" name="Picture 4" descr="Table&#10;&#10;Description automatically generated">
            <a:extLst>
              <a:ext uri="{FF2B5EF4-FFF2-40B4-BE49-F238E27FC236}">
                <a16:creationId xmlns:a16="http://schemas.microsoft.com/office/drawing/2014/main" id="{37CF59AB-708B-44F4-A2AA-E98FE313CE8B}"/>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r="31456" b="85185"/>
          <a:stretch/>
        </p:blipFill>
        <p:spPr>
          <a:xfrm>
            <a:off x="0" y="0"/>
            <a:ext cx="6508750" cy="1016000"/>
          </a:xfrm>
          <a:prstGeom prst="rect">
            <a:avLst/>
          </a:prstGeom>
        </p:spPr>
      </p:pic>
      <p:sp>
        <p:nvSpPr>
          <p:cNvPr id="9" name="Text Placeholder 9">
            <a:extLst>
              <a:ext uri="{FF2B5EF4-FFF2-40B4-BE49-F238E27FC236}">
                <a16:creationId xmlns:a16="http://schemas.microsoft.com/office/drawing/2014/main" id="{20A8397F-FC33-4DC3-94A9-A62D4D4D79F8}"/>
              </a:ext>
            </a:extLst>
          </p:cNvPr>
          <p:cNvSpPr>
            <a:spLocks noGrp="1"/>
          </p:cNvSpPr>
          <p:nvPr>
            <p:ph type="body" sz="quarter" idx="11"/>
          </p:nvPr>
        </p:nvSpPr>
        <p:spPr>
          <a:xfrm>
            <a:off x="338447" y="2186118"/>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26" name="Text Placeholder 9">
            <a:extLst>
              <a:ext uri="{FF2B5EF4-FFF2-40B4-BE49-F238E27FC236}">
                <a16:creationId xmlns:a16="http://schemas.microsoft.com/office/drawing/2014/main" id="{6465A078-F0F2-46B1-936A-6882D1043AC1}"/>
              </a:ext>
            </a:extLst>
          </p:cNvPr>
          <p:cNvSpPr>
            <a:spLocks noGrp="1"/>
          </p:cNvSpPr>
          <p:nvPr>
            <p:ph type="body" sz="quarter" idx="12"/>
          </p:nvPr>
        </p:nvSpPr>
        <p:spPr>
          <a:xfrm>
            <a:off x="338447" y="3051672"/>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27" name="Text Placeholder 9">
            <a:extLst>
              <a:ext uri="{FF2B5EF4-FFF2-40B4-BE49-F238E27FC236}">
                <a16:creationId xmlns:a16="http://schemas.microsoft.com/office/drawing/2014/main" id="{539E3F0B-897F-4A09-9ECC-C4D23C9E7120}"/>
              </a:ext>
            </a:extLst>
          </p:cNvPr>
          <p:cNvSpPr>
            <a:spLocks noGrp="1"/>
          </p:cNvSpPr>
          <p:nvPr>
            <p:ph type="body" sz="quarter" idx="13"/>
          </p:nvPr>
        </p:nvSpPr>
        <p:spPr>
          <a:xfrm>
            <a:off x="338447" y="3953542"/>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28" name="Text Placeholder 9">
            <a:extLst>
              <a:ext uri="{FF2B5EF4-FFF2-40B4-BE49-F238E27FC236}">
                <a16:creationId xmlns:a16="http://schemas.microsoft.com/office/drawing/2014/main" id="{FC32E710-41F7-4C45-9AB2-C3EC4F81CC3E}"/>
              </a:ext>
            </a:extLst>
          </p:cNvPr>
          <p:cNvSpPr>
            <a:spLocks noGrp="1"/>
          </p:cNvSpPr>
          <p:nvPr>
            <p:ph type="body" sz="quarter" idx="14"/>
          </p:nvPr>
        </p:nvSpPr>
        <p:spPr>
          <a:xfrm>
            <a:off x="338446" y="4820236"/>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29" name="Text Placeholder 9">
            <a:extLst>
              <a:ext uri="{FF2B5EF4-FFF2-40B4-BE49-F238E27FC236}">
                <a16:creationId xmlns:a16="http://schemas.microsoft.com/office/drawing/2014/main" id="{C6922B36-2CAC-44CF-ACF0-D4B693BECE9D}"/>
              </a:ext>
            </a:extLst>
          </p:cNvPr>
          <p:cNvSpPr>
            <a:spLocks noGrp="1"/>
          </p:cNvSpPr>
          <p:nvPr>
            <p:ph type="body" sz="quarter" idx="15"/>
          </p:nvPr>
        </p:nvSpPr>
        <p:spPr>
          <a:xfrm>
            <a:off x="338445" y="5693133"/>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pic>
        <p:nvPicPr>
          <p:cNvPr id="13" name="Picture 12" descr="Icon&#10;&#10;Description automatically generated">
            <a:extLst>
              <a:ext uri="{FF2B5EF4-FFF2-40B4-BE49-F238E27FC236}">
                <a16:creationId xmlns:a16="http://schemas.microsoft.com/office/drawing/2014/main" id="{98241436-1AFE-4D4A-9B61-B931A6FDBAC3}"/>
              </a:ext>
            </a:extLst>
          </p:cNvPr>
          <p:cNvPicPr>
            <a:picLocks noChangeAspect="1"/>
          </p:cNvPicPr>
          <p:nvPr userDrawn="1"/>
        </p:nvPicPr>
        <p:blipFill>
          <a:blip r:embed="rId6"/>
          <a:stretch>
            <a:fillRect/>
          </a:stretch>
        </p:blipFill>
        <p:spPr>
          <a:xfrm>
            <a:off x="8979907" y="317310"/>
            <a:ext cx="618304" cy="618304"/>
          </a:xfrm>
          <a:prstGeom prst="rect">
            <a:avLst/>
          </a:prstGeom>
        </p:spPr>
      </p:pic>
      <p:pic>
        <p:nvPicPr>
          <p:cNvPr id="14" name="Picture 13">
            <a:extLst>
              <a:ext uri="{FF2B5EF4-FFF2-40B4-BE49-F238E27FC236}">
                <a16:creationId xmlns:a16="http://schemas.microsoft.com/office/drawing/2014/main" id="{4024D2C0-3072-4813-8AFE-F1F869C4F1E1}"/>
              </a:ext>
            </a:extLst>
          </p:cNvPr>
          <p:cNvPicPr>
            <a:picLocks noChangeAspect="1"/>
          </p:cNvPicPr>
          <p:nvPr userDrawn="1"/>
        </p:nvPicPr>
        <p:blipFill>
          <a:blip r:embed="rId7">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29025205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76_Custom Layout">
    <p:spTree>
      <p:nvGrpSpPr>
        <p:cNvPr id="1" name=""/>
        <p:cNvGrpSpPr/>
        <p:nvPr/>
      </p:nvGrpSpPr>
      <p:grpSpPr>
        <a:xfrm>
          <a:off x="0" y="0"/>
          <a:ext cx="0" cy="0"/>
          <a:chOff x="0" y="0"/>
          <a:chExt cx="0" cy="0"/>
        </a:xfrm>
      </p:grpSpPr>
      <p:pic>
        <p:nvPicPr>
          <p:cNvPr id="4" name="Picture 3" descr="Graphical user interface, text, application, email&#10;&#10;Description automatically generated">
            <a:extLst>
              <a:ext uri="{FF2B5EF4-FFF2-40B4-BE49-F238E27FC236}">
                <a16:creationId xmlns:a16="http://schemas.microsoft.com/office/drawing/2014/main" id="{A6BABE69-6D44-4EBE-A2DF-9FB43BEF5C1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4815" b="18563"/>
          <a:stretch/>
        </p:blipFill>
        <p:spPr>
          <a:xfrm>
            <a:off x="0" y="1016000"/>
            <a:ext cx="9906000" cy="4766372"/>
          </a:xfrm>
          <a:prstGeom prst="rect">
            <a:avLst/>
          </a:prstGeom>
        </p:spPr>
      </p:pic>
      <p:pic>
        <p:nvPicPr>
          <p:cNvPr id="6" name="Picture 5" descr="Graphical user interface, text, application, email&#10;&#10;Description automatically generated">
            <a:extLst>
              <a:ext uri="{FF2B5EF4-FFF2-40B4-BE49-F238E27FC236}">
                <a16:creationId xmlns:a16="http://schemas.microsoft.com/office/drawing/2014/main" id="{6F7DC334-44A7-454A-83A1-1E9D756E53A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25089" b="85185"/>
          <a:stretch/>
        </p:blipFill>
        <p:spPr>
          <a:xfrm>
            <a:off x="0" y="0"/>
            <a:ext cx="7113319" cy="1016000"/>
          </a:xfrm>
          <a:prstGeom prst="rect">
            <a:avLst/>
          </a:prstGeom>
        </p:spPr>
      </p:pic>
      <p:pic>
        <p:nvPicPr>
          <p:cNvPr id="25" name="Picture 24" descr="Shape&#10;&#10;Description automatically generated">
            <a:extLst>
              <a:ext uri="{FF2B5EF4-FFF2-40B4-BE49-F238E27FC236}">
                <a16:creationId xmlns:a16="http://schemas.microsoft.com/office/drawing/2014/main" id="{A74AD998-A07E-4BAD-8C33-B7276FEF3154}"/>
              </a:ext>
            </a:extLst>
          </p:cNvPr>
          <p:cNvPicPr>
            <a:picLocks noChangeAspect="1"/>
          </p:cNvPicPr>
          <p:nvPr userDrawn="1"/>
        </p:nvPicPr>
        <p:blipFill>
          <a:blip r:embed="rId4">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5" name="Picture 4" descr="Table&#10;&#10;Description automatically generated">
            <a:extLst>
              <a:ext uri="{FF2B5EF4-FFF2-40B4-BE49-F238E27FC236}">
                <a16:creationId xmlns:a16="http://schemas.microsoft.com/office/drawing/2014/main" id="{37CF59AB-708B-44F4-A2AA-E98FE313CE8B}"/>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r="31456" b="85185"/>
          <a:stretch/>
        </p:blipFill>
        <p:spPr>
          <a:xfrm>
            <a:off x="0" y="0"/>
            <a:ext cx="6508750" cy="1016000"/>
          </a:xfrm>
          <a:prstGeom prst="rect">
            <a:avLst/>
          </a:prstGeom>
        </p:spPr>
      </p:pic>
      <p:sp>
        <p:nvSpPr>
          <p:cNvPr id="9" name="Text Placeholder 9">
            <a:extLst>
              <a:ext uri="{FF2B5EF4-FFF2-40B4-BE49-F238E27FC236}">
                <a16:creationId xmlns:a16="http://schemas.microsoft.com/office/drawing/2014/main" id="{20A8397F-FC33-4DC3-94A9-A62D4D4D79F8}"/>
              </a:ext>
            </a:extLst>
          </p:cNvPr>
          <p:cNvSpPr>
            <a:spLocks noGrp="1"/>
          </p:cNvSpPr>
          <p:nvPr>
            <p:ph type="body" sz="quarter" idx="11"/>
          </p:nvPr>
        </p:nvSpPr>
        <p:spPr>
          <a:xfrm>
            <a:off x="338447" y="2186118"/>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26" name="Text Placeholder 9">
            <a:extLst>
              <a:ext uri="{FF2B5EF4-FFF2-40B4-BE49-F238E27FC236}">
                <a16:creationId xmlns:a16="http://schemas.microsoft.com/office/drawing/2014/main" id="{6465A078-F0F2-46B1-936A-6882D1043AC1}"/>
              </a:ext>
            </a:extLst>
          </p:cNvPr>
          <p:cNvSpPr>
            <a:spLocks noGrp="1"/>
          </p:cNvSpPr>
          <p:nvPr>
            <p:ph type="body" sz="quarter" idx="12"/>
          </p:nvPr>
        </p:nvSpPr>
        <p:spPr>
          <a:xfrm>
            <a:off x="338447" y="3051672"/>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27" name="Text Placeholder 9">
            <a:extLst>
              <a:ext uri="{FF2B5EF4-FFF2-40B4-BE49-F238E27FC236}">
                <a16:creationId xmlns:a16="http://schemas.microsoft.com/office/drawing/2014/main" id="{539E3F0B-897F-4A09-9ECC-C4D23C9E7120}"/>
              </a:ext>
            </a:extLst>
          </p:cNvPr>
          <p:cNvSpPr>
            <a:spLocks noGrp="1"/>
          </p:cNvSpPr>
          <p:nvPr>
            <p:ph type="body" sz="quarter" idx="13"/>
          </p:nvPr>
        </p:nvSpPr>
        <p:spPr>
          <a:xfrm>
            <a:off x="338447" y="3953542"/>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28" name="Text Placeholder 9">
            <a:extLst>
              <a:ext uri="{FF2B5EF4-FFF2-40B4-BE49-F238E27FC236}">
                <a16:creationId xmlns:a16="http://schemas.microsoft.com/office/drawing/2014/main" id="{FC32E710-41F7-4C45-9AB2-C3EC4F81CC3E}"/>
              </a:ext>
            </a:extLst>
          </p:cNvPr>
          <p:cNvSpPr>
            <a:spLocks noGrp="1"/>
          </p:cNvSpPr>
          <p:nvPr>
            <p:ph type="body" sz="quarter" idx="14"/>
          </p:nvPr>
        </p:nvSpPr>
        <p:spPr>
          <a:xfrm>
            <a:off x="338446" y="4820236"/>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29" name="Text Placeholder 9">
            <a:extLst>
              <a:ext uri="{FF2B5EF4-FFF2-40B4-BE49-F238E27FC236}">
                <a16:creationId xmlns:a16="http://schemas.microsoft.com/office/drawing/2014/main" id="{C6922B36-2CAC-44CF-ACF0-D4B693BECE9D}"/>
              </a:ext>
            </a:extLst>
          </p:cNvPr>
          <p:cNvSpPr>
            <a:spLocks noGrp="1"/>
          </p:cNvSpPr>
          <p:nvPr>
            <p:ph type="body" sz="quarter" idx="15"/>
          </p:nvPr>
        </p:nvSpPr>
        <p:spPr>
          <a:xfrm>
            <a:off x="338445" y="5693133"/>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pic>
        <p:nvPicPr>
          <p:cNvPr id="13" name="Picture 12" descr="Icon&#10;&#10;Description automatically generated">
            <a:extLst>
              <a:ext uri="{FF2B5EF4-FFF2-40B4-BE49-F238E27FC236}">
                <a16:creationId xmlns:a16="http://schemas.microsoft.com/office/drawing/2014/main" id="{8D50033F-6D5F-4A92-8928-A4DAD9300C40}"/>
              </a:ext>
            </a:extLst>
          </p:cNvPr>
          <p:cNvPicPr>
            <a:picLocks noChangeAspect="1"/>
          </p:cNvPicPr>
          <p:nvPr userDrawn="1"/>
        </p:nvPicPr>
        <p:blipFill>
          <a:blip r:embed="rId6"/>
          <a:stretch>
            <a:fillRect/>
          </a:stretch>
        </p:blipFill>
        <p:spPr>
          <a:xfrm>
            <a:off x="8979907" y="317310"/>
            <a:ext cx="618304" cy="618304"/>
          </a:xfrm>
          <a:prstGeom prst="rect">
            <a:avLst/>
          </a:prstGeom>
        </p:spPr>
      </p:pic>
      <p:pic>
        <p:nvPicPr>
          <p:cNvPr id="14" name="Picture 13">
            <a:extLst>
              <a:ext uri="{FF2B5EF4-FFF2-40B4-BE49-F238E27FC236}">
                <a16:creationId xmlns:a16="http://schemas.microsoft.com/office/drawing/2014/main" id="{0C57AB82-42D7-4EFF-9F0B-076FFD62699E}"/>
              </a:ext>
            </a:extLst>
          </p:cNvPr>
          <p:cNvPicPr>
            <a:picLocks noChangeAspect="1"/>
          </p:cNvPicPr>
          <p:nvPr userDrawn="1"/>
        </p:nvPicPr>
        <p:blipFill>
          <a:blip r:embed="rId7">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351515936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61_Custom Layout">
    <p:spTree>
      <p:nvGrpSpPr>
        <p:cNvPr id="1" name=""/>
        <p:cNvGrpSpPr/>
        <p:nvPr/>
      </p:nvGrpSpPr>
      <p:grpSpPr>
        <a:xfrm>
          <a:off x="0" y="0"/>
          <a:ext cx="0" cy="0"/>
          <a:chOff x="0" y="0"/>
          <a:chExt cx="0" cy="0"/>
        </a:xfrm>
      </p:grpSpPr>
      <p:pic>
        <p:nvPicPr>
          <p:cNvPr id="4" name="Picture 3" descr="Graphical user interface, text, application, email&#10;&#10;Description automatically generated">
            <a:extLst>
              <a:ext uri="{FF2B5EF4-FFF2-40B4-BE49-F238E27FC236}">
                <a16:creationId xmlns:a16="http://schemas.microsoft.com/office/drawing/2014/main" id="{9CBE7A8F-E5F7-4F26-87BE-1D075728BB3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627" b="19394"/>
          <a:stretch/>
        </p:blipFill>
        <p:spPr>
          <a:xfrm>
            <a:off x="0" y="1071748"/>
            <a:ext cx="9906000" cy="4648769"/>
          </a:xfrm>
          <a:prstGeom prst="rect">
            <a:avLst/>
          </a:prstGeom>
        </p:spPr>
      </p:pic>
      <p:pic>
        <p:nvPicPr>
          <p:cNvPr id="25" name="Picture 24" descr="Shape&#10;&#10;Description automatically generated">
            <a:extLst>
              <a:ext uri="{FF2B5EF4-FFF2-40B4-BE49-F238E27FC236}">
                <a16:creationId xmlns:a16="http://schemas.microsoft.com/office/drawing/2014/main" id="{A74AD998-A07E-4BAD-8C33-B7276FEF315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5" name="Picture 4" descr="Table&#10;&#10;Description automatically generated">
            <a:extLst>
              <a:ext uri="{FF2B5EF4-FFF2-40B4-BE49-F238E27FC236}">
                <a16:creationId xmlns:a16="http://schemas.microsoft.com/office/drawing/2014/main" id="{37CF59AB-708B-44F4-A2AA-E98FE313CE8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31456" b="85185"/>
          <a:stretch/>
        </p:blipFill>
        <p:spPr>
          <a:xfrm>
            <a:off x="0" y="0"/>
            <a:ext cx="6508750" cy="1016000"/>
          </a:xfrm>
          <a:prstGeom prst="rect">
            <a:avLst/>
          </a:prstGeom>
        </p:spPr>
      </p:pic>
      <p:sp>
        <p:nvSpPr>
          <p:cNvPr id="14" name="Text Placeholder 9">
            <a:extLst>
              <a:ext uri="{FF2B5EF4-FFF2-40B4-BE49-F238E27FC236}">
                <a16:creationId xmlns:a16="http://schemas.microsoft.com/office/drawing/2014/main" id="{9C887493-C5AF-4014-93FD-FBB5915FF8F1}"/>
              </a:ext>
            </a:extLst>
          </p:cNvPr>
          <p:cNvSpPr>
            <a:spLocks noGrp="1"/>
          </p:cNvSpPr>
          <p:nvPr>
            <p:ph type="body" sz="quarter" idx="11"/>
          </p:nvPr>
        </p:nvSpPr>
        <p:spPr>
          <a:xfrm>
            <a:off x="338447" y="2186118"/>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15" name="Text Placeholder 9">
            <a:extLst>
              <a:ext uri="{FF2B5EF4-FFF2-40B4-BE49-F238E27FC236}">
                <a16:creationId xmlns:a16="http://schemas.microsoft.com/office/drawing/2014/main" id="{0E833BBB-E4FB-4D03-871A-4DA61987ABBE}"/>
              </a:ext>
            </a:extLst>
          </p:cNvPr>
          <p:cNvSpPr>
            <a:spLocks noGrp="1"/>
          </p:cNvSpPr>
          <p:nvPr>
            <p:ph type="body" sz="quarter" idx="12"/>
          </p:nvPr>
        </p:nvSpPr>
        <p:spPr>
          <a:xfrm>
            <a:off x="338447" y="3051672"/>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16" name="Text Placeholder 9">
            <a:extLst>
              <a:ext uri="{FF2B5EF4-FFF2-40B4-BE49-F238E27FC236}">
                <a16:creationId xmlns:a16="http://schemas.microsoft.com/office/drawing/2014/main" id="{60571D4A-1DE0-44C4-957D-AEFA6660F967}"/>
              </a:ext>
            </a:extLst>
          </p:cNvPr>
          <p:cNvSpPr>
            <a:spLocks noGrp="1"/>
          </p:cNvSpPr>
          <p:nvPr>
            <p:ph type="body" sz="quarter" idx="13"/>
          </p:nvPr>
        </p:nvSpPr>
        <p:spPr>
          <a:xfrm>
            <a:off x="338447" y="3953542"/>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17" name="Text Placeholder 9">
            <a:extLst>
              <a:ext uri="{FF2B5EF4-FFF2-40B4-BE49-F238E27FC236}">
                <a16:creationId xmlns:a16="http://schemas.microsoft.com/office/drawing/2014/main" id="{598003DC-3923-49A0-8C02-7F77E4124036}"/>
              </a:ext>
            </a:extLst>
          </p:cNvPr>
          <p:cNvSpPr>
            <a:spLocks noGrp="1"/>
          </p:cNvSpPr>
          <p:nvPr>
            <p:ph type="body" sz="quarter" idx="14"/>
          </p:nvPr>
        </p:nvSpPr>
        <p:spPr>
          <a:xfrm>
            <a:off x="338446" y="4820236"/>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18" name="Text Placeholder 9">
            <a:extLst>
              <a:ext uri="{FF2B5EF4-FFF2-40B4-BE49-F238E27FC236}">
                <a16:creationId xmlns:a16="http://schemas.microsoft.com/office/drawing/2014/main" id="{88A2321A-C549-41E4-8AD9-982C3D94CFAC}"/>
              </a:ext>
            </a:extLst>
          </p:cNvPr>
          <p:cNvSpPr>
            <a:spLocks noGrp="1"/>
          </p:cNvSpPr>
          <p:nvPr>
            <p:ph type="body" sz="quarter" idx="15"/>
          </p:nvPr>
        </p:nvSpPr>
        <p:spPr>
          <a:xfrm>
            <a:off x="338445" y="5693133"/>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pic>
        <p:nvPicPr>
          <p:cNvPr id="12" name="Picture 11" descr="Icon&#10;&#10;Description automatically generated">
            <a:extLst>
              <a:ext uri="{FF2B5EF4-FFF2-40B4-BE49-F238E27FC236}">
                <a16:creationId xmlns:a16="http://schemas.microsoft.com/office/drawing/2014/main" id="{8483439E-E997-4307-9B8A-9BD36A481051}"/>
              </a:ext>
            </a:extLst>
          </p:cNvPr>
          <p:cNvPicPr>
            <a:picLocks noChangeAspect="1"/>
          </p:cNvPicPr>
          <p:nvPr userDrawn="1"/>
        </p:nvPicPr>
        <p:blipFill>
          <a:blip r:embed="rId5"/>
          <a:stretch>
            <a:fillRect/>
          </a:stretch>
        </p:blipFill>
        <p:spPr>
          <a:xfrm>
            <a:off x="8979907" y="317310"/>
            <a:ext cx="618304" cy="618304"/>
          </a:xfrm>
          <a:prstGeom prst="rect">
            <a:avLst/>
          </a:prstGeom>
        </p:spPr>
      </p:pic>
      <p:pic>
        <p:nvPicPr>
          <p:cNvPr id="13" name="Picture 12">
            <a:extLst>
              <a:ext uri="{FF2B5EF4-FFF2-40B4-BE49-F238E27FC236}">
                <a16:creationId xmlns:a16="http://schemas.microsoft.com/office/drawing/2014/main" id="{F00F743D-6904-4434-9911-46BEC751BAE3}"/>
              </a:ext>
            </a:extLst>
          </p:cNvPr>
          <p:cNvPicPr>
            <a:picLocks noChangeAspect="1"/>
          </p:cNvPicPr>
          <p:nvPr userDrawn="1"/>
        </p:nvPicPr>
        <p:blipFill>
          <a:blip r:embed="rId6">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358749647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63_Custom Layout">
    <p:spTree>
      <p:nvGrpSpPr>
        <p:cNvPr id="1" name=""/>
        <p:cNvGrpSpPr/>
        <p:nvPr/>
      </p:nvGrpSpPr>
      <p:grpSpPr>
        <a:xfrm>
          <a:off x="0" y="0"/>
          <a:ext cx="0" cy="0"/>
          <a:chOff x="0" y="0"/>
          <a:chExt cx="0" cy="0"/>
        </a:xfrm>
      </p:grpSpPr>
      <p:pic>
        <p:nvPicPr>
          <p:cNvPr id="6" name="Picture 5" descr="Graphical user interface, text, application, email&#10;&#10;Description automatically generated">
            <a:extLst>
              <a:ext uri="{FF2B5EF4-FFF2-40B4-BE49-F238E27FC236}">
                <a16:creationId xmlns:a16="http://schemas.microsoft.com/office/drawing/2014/main" id="{EA01508D-7305-467D-82CC-EA825198F3D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627" b="19232"/>
          <a:stretch/>
        </p:blipFill>
        <p:spPr>
          <a:xfrm>
            <a:off x="0" y="1071747"/>
            <a:ext cx="9906000" cy="4660307"/>
          </a:xfrm>
          <a:prstGeom prst="rect">
            <a:avLst/>
          </a:prstGeom>
        </p:spPr>
      </p:pic>
      <p:pic>
        <p:nvPicPr>
          <p:cNvPr id="25" name="Picture 24" descr="Shape&#10;&#10;Description automatically generated">
            <a:extLst>
              <a:ext uri="{FF2B5EF4-FFF2-40B4-BE49-F238E27FC236}">
                <a16:creationId xmlns:a16="http://schemas.microsoft.com/office/drawing/2014/main" id="{A74AD998-A07E-4BAD-8C33-B7276FEF315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5" name="Picture 4" descr="Table&#10;&#10;Description automatically generated">
            <a:extLst>
              <a:ext uri="{FF2B5EF4-FFF2-40B4-BE49-F238E27FC236}">
                <a16:creationId xmlns:a16="http://schemas.microsoft.com/office/drawing/2014/main" id="{37CF59AB-708B-44F4-A2AA-E98FE313CE8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31456" b="85185"/>
          <a:stretch/>
        </p:blipFill>
        <p:spPr>
          <a:xfrm>
            <a:off x="0" y="0"/>
            <a:ext cx="6508750" cy="1016000"/>
          </a:xfrm>
          <a:prstGeom prst="rect">
            <a:avLst/>
          </a:prstGeom>
        </p:spPr>
      </p:pic>
      <p:sp>
        <p:nvSpPr>
          <p:cNvPr id="14" name="Text Placeholder 9">
            <a:extLst>
              <a:ext uri="{FF2B5EF4-FFF2-40B4-BE49-F238E27FC236}">
                <a16:creationId xmlns:a16="http://schemas.microsoft.com/office/drawing/2014/main" id="{9C887493-C5AF-4014-93FD-FBB5915FF8F1}"/>
              </a:ext>
            </a:extLst>
          </p:cNvPr>
          <p:cNvSpPr>
            <a:spLocks noGrp="1"/>
          </p:cNvSpPr>
          <p:nvPr>
            <p:ph type="body" sz="quarter" idx="11"/>
          </p:nvPr>
        </p:nvSpPr>
        <p:spPr>
          <a:xfrm>
            <a:off x="338447" y="2186118"/>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15" name="Text Placeholder 9">
            <a:extLst>
              <a:ext uri="{FF2B5EF4-FFF2-40B4-BE49-F238E27FC236}">
                <a16:creationId xmlns:a16="http://schemas.microsoft.com/office/drawing/2014/main" id="{0E833BBB-E4FB-4D03-871A-4DA61987ABBE}"/>
              </a:ext>
            </a:extLst>
          </p:cNvPr>
          <p:cNvSpPr>
            <a:spLocks noGrp="1"/>
          </p:cNvSpPr>
          <p:nvPr>
            <p:ph type="body" sz="quarter" idx="12"/>
          </p:nvPr>
        </p:nvSpPr>
        <p:spPr>
          <a:xfrm>
            <a:off x="338447" y="3051672"/>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16" name="Text Placeholder 9">
            <a:extLst>
              <a:ext uri="{FF2B5EF4-FFF2-40B4-BE49-F238E27FC236}">
                <a16:creationId xmlns:a16="http://schemas.microsoft.com/office/drawing/2014/main" id="{60571D4A-1DE0-44C4-957D-AEFA6660F967}"/>
              </a:ext>
            </a:extLst>
          </p:cNvPr>
          <p:cNvSpPr>
            <a:spLocks noGrp="1"/>
          </p:cNvSpPr>
          <p:nvPr>
            <p:ph type="body" sz="quarter" idx="13"/>
          </p:nvPr>
        </p:nvSpPr>
        <p:spPr>
          <a:xfrm>
            <a:off x="338447" y="3953542"/>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17" name="Text Placeholder 9">
            <a:extLst>
              <a:ext uri="{FF2B5EF4-FFF2-40B4-BE49-F238E27FC236}">
                <a16:creationId xmlns:a16="http://schemas.microsoft.com/office/drawing/2014/main" id="{598003DC-3923-49A0-8C02-7F77E4124036}"/>
              </a:ext>
            </a:extLst>
          </p:cNvPr>
          <p:cNvSpPr>
            <a:spLocks noGrp="1"/>
          </p:cNvSpPr>
          <p:nvPr>
            <p:ph type="body" sz="quarter" idx="14"/>
          </p:nvPr>
        </p:nvSpPr>
        <p:spPr>
          <a:xfrm>
            <a:off x="338446" y="4820236"/>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18" name="Text Placeholder 9">
            <a:extLst>
              <a:ext uri="{FF2B5EF4-FFF2-40B4-BE49-F238E27FC236}">
                <a16:creationId xmlns:a16="http://schemas.microsoft.com/office/drawing/2014/main" id="{88A2321A-C549-41E4-8AD9-982C3D94CFAC}"/>
              </a:ext>
            </a:extLst>
          </p:cNvPr>
          <p:cNvSpPr>
            <a:spLocks noGrp="1"/>
          </p:cNvSpPr>
          <p:nvPr>
            <p:ph type="body" sz="quarter" idx="15"/>
          </p:nvPr>
        </p:nvSpPr>
        <p:spPr>
          <a:xfrm>
            <a:off x="338445" y="5693133"/>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pic>
        <p:nvPicPr>
          <p:cNvPr id="12" name="Picture 11" descr="Icon&#10;&#10;Description automatically generated">
            <a:extLst>
              <a:ext uri="{FF2B5EF4-FFF2-40B4-BE49-F238E27FC236}">
                <a16:creationId xmlns:a16="http://schemas.microsoft.com/office/drawing/2014/main" id="{BC14DD1E-2FB2-424C-BCC2-93949650E44D}"/>
              </a:ext>
            </a:extLst>
          </p:cNvPr>
          <p:cNvPicPr>
            <a:picLocks noChangeAspect="1"/>
          </p:cNvPicPr>
          <p:nvPr userDrawn="1"/>
        </p:nvPicPr>
        <p:blipFill>
          <a:blip r:embed="rId5"/>
          <a:stretch>
            <a:fillRect/>
          </a:stretch>
        </p:blipFill>
        <p:spPr>
          <a:xfrm>
            <a:off x="8979907" y="317310"/>
            <a:ext cx="618304" cy="618304"/>
          </a:xfrm>
          <a:prstGeom prst="rect">
            <a:avLst/>
          </a:prstGeom>
        </p:spPr>
      </p:pic>
      <p:pic>
        <p:nvPicPr>
          <p:cNvPr id="13" name="Picture 12">
            <a:extLst>
              <a:ext uri="{FF2B5EF4-FFF2-40B4-BE49-F238E27FC236}">
                <a16:creationId xmlns:a16="http://schemas.microsoft.com/office/drawing/2014/main" id="{2612730E-6498-4887-9E6A-9DC1774D4724}"/>
              </a:ext>
            </a:extLst>
          </p:cNvPr>
          <p:cNvPicPr>
            <a:picLocks noChangeAspect="1"/>
          </p:cNvPicPr>
          <p:nvPr userDrawn="1"/>
        </p:nvPicPr>
        <p:blipFill>
          <a:blip r:embed="rId6">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357150358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64_Custom Layout">
    <p:spTree>
      <p:nvGrpSpPr>
        <p:cNvPr id="1" name=""/>
        <p:cNvGrpSpPr/>
        <p:nvPr/>
      </p:nvGrpSpPr>
      <p:grpSpPr>
        <a:xfrm>
          <a:off x="0" y="0"/>
          <a:ext cx="0" cy="0"/>
          <a:chOff x="0" y="0"/>
          <a:chExt cx="0" cy="0"/>
        </a:xfrm>
      </p:grpSpPr>
      <p:pic>
        <p:nvPicPr>
          <p:cNvPr id="6" name="Picture 5" descr="Graphical user interface, text, application, email&#10;&#10;Description automatically generated">
            <a:extLst>
              <a:ext uri="{FF2B5EF4-FFF2-40B4-BE49-F238E27FC236}">
                <a16:creationId xmlns:a16="http://schemas.microsoft.com/office/drawing/2014/main" id="{640E6E5D-632F-452F-BD25-6EA72DB194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5627" b="18671"/>
          <a:stretch/>
        </p:blipFill>
        <p:spPr>
          <a:xfrm>
            <a:off x="-1" y="1071748"/>
            <a:ext cx="9905999" cy="4700473"/>
          </a:xfrm>
          <a:prstGeom prst="rect">
            <a:avLst/>
          </a:prstGeom>
        </p:spPr>
      </p:pic>
      <p:pic>
        <p:nvPicPr>
          <p:cNvPr id="25" name="Picture 24" descr="Shape&#10;&#10;Description automatically generated">
            <a:extLst>
              <a:ext uri="{FF2B5EF4-FFF2-40B4-BE49-F238E27FC236}">
                <a16:creationId xmlns:a16="http://schemas.microsoft.com/office/drawing/2014/main" id="{A74AD998-A07E-4BAD-8C33-B7276FEF3154}"/>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5" name="Picture 4" descr="Table&#10;&#10;Description automatically generated">
            <a:extLst>
              <a:ext uri="{FF2B5EF4-FFF2-40B4-BE49-F238E27FC236}">
                <a16:creationId xmlns:a16="http://schemas.microsoft.com/office/drawing/2014/main" id="{37CF59AB-708B-44F4-A2AA-E98FE313CE8B}"/>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31456" b="85185"/>
          <a:stretch/>
        </p:blipFill>
        <p:spPr>
          <a:xfrm>
            <a:off x="0" y="0"/>
            <a:ext cx="6508750" cy="1016000"/>
          </a:xfrm>
          <a:prstGeom prst="rect">
            <a:avLst/>
          </a:prstGeom>
        </p:spPr>
      </p:pic>
      <p:sp>
        <p:nvSpPr>
          <p:cNvPr id="14" name="Text Placeholder 9">
            <a:extLst>
              <a:ext uri="{FF2B5EF4-FFF2-40B4-BE49-F238E27FC236}">
                <a16:creationId xmlns:a16="http://schemas.microsoft.com/office/drawing/2014/main" id="{9C887493-C5AF-4014-93FD-FBB5915FF8F1}"/>
              </a:ext>
            </a:extLst>
          </p:cNvPr>
          <p:cNvSpPr>
            <a:spLocks noGrp="1"/>
          </p:cNvSpPr>
          <p:nvPr>
            <p:ph type="body" sz="quarter" idx="11"/>
          </p:nvPr>
        </p:nvSpPr>
        <p:spPr>
          <a:xfrm>
            <a:off x="338447" y="2186118"/>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15" name="Text Placeholder 9">
            <a:extLst>
              <a:ext uri="{FF2B5EF4-FFF2-40B4-BE49-F238E27FC236}">
                <a16:creationId xmlns:a16="http://schemas.microsoft.com/office/drawing/2014/main" id="{0E833BBB-E4FB-4D03-871A-4DA61987ABBE}"/>
              </a:ext>
            </a:extLst>
          </p:cNvPr>
          <p:cNvSpPr>
            <a:spLocks noGrp="1"/>
          </p:cNvSpPr>
          <p:nvPr>
            <p:ph type="body" sz="quarter" idx="12"/>
          </p:nvPr>
        </p:nvSpPr>
        <p:spPr>
          <a:xfrm>
            <a:off x="338447" y="3051672"/>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16" name="Text Placeholder 9">
            <a:extLst>
              <a:ext uri="{FF2B5EF4-FFF2-40B4-BE49-F238E27FC236}">
                <a16:creationId xmlns:a16="http://schemas.microsoft.com/office/drawing/2014/main" id="{60571D4A-1DE0-44C4-957D-AEFA6660F967}"/>
              </a:ext>
            </a:extLst>
          </p:cNvPr>
          <p:cNvSpPr>
            <a:spLocks noGrp="1"/>
          </p:cNvSpPr>
          <p:nvPr>
            <p:ph type="body" sz="quarter" idx="13"/>
          </p:nvPr>
        </p:nvSpPr>
        <p:spPr>
          <a:xfrm>
            <a:off x="338447" y="3953542"/>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17" name="Text Placeholder 9">
            <a:extLst>
              <a:ext uri="{FF2B5EF4-FFF2-40B4-BE49-F238E27FC236}">
                <a16:creationId xmlns:a16="http://schemas.microsoft.com/office/drawing/2014/main" id="{598003DC-3923-49A0-8C02-7F77E4124036}"/>
              </a:ext>
            </a:extLst>
          </p:cNvPr>
          <p:cNvSpPr>
            <a:spLocks noGrp="1"/>
          </p:cNvSpPr>
          <p:nvPr>
            <p:ph type="body" sz="quarter" idx="14"/>
          </p:nvPr>
        </p:nvSpPr>
        <p:spPr>
          <a:xfrm>
            <a:off x="338446" y="4820236"/>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sp>
        <p:nvSpPr>
          <p:cNvPr id="18" name="Text Placeholder 9">
            <a:extLst>
              <a:ext uri="{FF2B5EF4-FFF2-40B4-BE49-F238E27FC236}">
                <a16:creationId xmlns:a16="http://schemas.microsoft.com/office/drawing/2014/main" id="{88A2321A-C549-41E4-8AD9-982C3D94CFAC}"/>
              </a:ext>
            </a:extLst>
          </p:cNvPr>
          <p:cNvSpPr>
            <a:spLocks noGrp="1"/>
          </p:cNvSpPr>
          <p:nvPr>
            <p:ph type="body" sz="quarter" idx="15"/>
          </p:nvPr>
        </p:nvSpPr>
        <p:spPr>
          <a:xfrm>
            <a:off x="338445" y="5693133"/>
            <a:ext cx="9259799" cy="537448"/>
          </a:xfrm>
        </p:spPr>
        <p:txBody>
          <a:bodyPr>
            <a:normAutofit/>
          </a:bodyPr>
          <a:lstStyle>
            <a:lvl1pPr>
              <a:defRPr sz="1200">
                <a:solidFill>
                  <a:schemeClr val="tx2"/>
                </a:solidFill>
              </a:defRPr>
            </a:lvl1pPr>
          </a:lstStyle>
          <a:p>
            <a:pPr lvl="0"/>
            <a:r>
              <a:rPr lang="en-US"/>
              <a:t>Click to edit Master text styles</a:t>
            </a:r>
            <a:endParaRPr lang="en-GB"/>
          </a:p>
        </p:txBody>
      </p:sp>
      <p:pic>
        <p:nvPicPr>
          <p:cNvPr id="12" name="Picture 11" descr="Icon&#10;&#10;Description automatically generated">
            <a:extLst>
              <a:ext uri="{FF2B5EF4-FFF2-40B4-BE49-F238E27FC236}">
                <a16:creationId xmlns:a16="http://schemas.microsoft.com/office/drawing/2014/main" id="{7FCB64D5-E90E-4968-8A7E-B155C42CBFD6}"/>
              </a:ext>
            </a:extLst>
          </p:cNvPr>
          <p:cNvPicPr>
            <a:picLocks noChangeAspect="1"/>
          </p:cNvPicPr>
          <p:nvPr userDrawn="1"/>
        </p:nvPicPr>
        <p:blipFill>
          <a:blip r:embed="rId5"/>
          <a:stretch>
            <a:fillRect/>
          </a:stretch>
        </p:blipFill>
        <p:spPr>
          <a:xfrm>
            <a:off x="8979907" y="317310"/>
            <a:ext cx="618304" cy="618304"/>
          </a:xfrm>
          <a:prstGeom prst="rect">
            <a:avLst/>
          </a:prstGeom>
        </p:spPr>
      </p:pic>
      <p:pic>
        <p:nvPicPr>
          <p:cNvPr id="13" name="Picture 12">
            <a:extLst>
              <a:ext uri="{FF2B5EF4-FFF2-40B4-BE49-F238E27FC236}">
                <a16:creationId xmlns:a16="http://schemas.microsoft.com/office/drawing/2014/main" id="{9699A843-4F97-4C9F-BB5D-32DA291E4552}"/>
              </a:ext>
            </a:extLst>
          </p:cNvPr>
          <p:cNvPicPr>
            <a:picLocks noChangeAspect="1"/>
          </p:cNvPicPr>
          <p:nvPr userDrawn="1"/>
        </p:nvPicPr>
        <p:blipFill>
          <a:blip r:embed="rId6">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339423626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55_Custom Layout">
    <p:spTree>
      <p:nvGrpSpPr>
        <p:cNvPr id="1" name=""/>
        <p:cNvGrpSpPr/>
        <p:nvPr/>
      </p:nvGrpSpPr>
      <p:grpSpPr>
        <a:xfrm>
          <a:off x="0" y="0"/>
          <a:ext cx="0" cy="0"/>
          <a:chOff x="0" y="0"/>
          <a:chExt cx="0" cy="0"/>
        </a:xfrm>
      </p:grpSpPr>
      <p:pic>
        <p:nvPicPr>
          <p:cNvPr id="10" name="Picture 9" descr="Shape, arrow&#10;&#10;Description automatically generated">
            <a:extLst>
              <a:ext uri="{FF2B5EF4-FFF2-40B4-BE49-F238E27FC236}">
                <a16:creationId xmlns:a16="http://schemas.microsoft.com/office/drawing/2014/main" id="{EA27F06C-EC3F-4298-AA72-0AFE7374BF4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69069" y="0"/>
            <a:ext cx="9699607" cy="6858000"/>
          </a:xfrm>
          <a:prstGeom prst="rect">
            <a:avLst/>
          </a:prstGeom>
        </p:spPr>
      </p:pic>
      <p:pic>
        <p:nvPicPr>
          <p:cNvPr id="12" name="Picture 11">
            <a:extLst>
              <a:ext uri="{FF2B5EF4-FFF2-40B4-BE49-F238E27FC236}">
                <a16:creationId xmlns:a16="http://schemas.microsoft.com/office/drawing/2014/main" id="{08182D1F-0F2B-4249-B457-EF2DB880E91F}"/>
              </a:ext>
            </a:extLst>
          </p:cNvPr>
          <p:cNvPicPr>
            <a:picLocks noChangeAspect="1"/>
          </p:cNvPicPr>
          <p:nvPr userDrawn="1"/>
        </p:nvPicPr>
        <p:blipFill>
          <a:blip r:embed="rId3">
            <a:extLst>
              <a:ext uri="{28A0092B-C50C-407E-A947-70E740481C1C}">
                <a14:useLocalDpi xmlns:a14="http://schemas.microsoft.com/office/drawing/2010/main"/>
              </a:ext>
            </a:extLst>
          </a:blip>
          <a:srcRect/>
          <a:stretch/>
        </p:blipFill>
        <p:spPr>
          <a:xfrm>
            <a:off x="8979940" y="311118"/>
            <a:ext cx="618307" cy="645024"/>
          </a:xfrm>
          <a:prstGeom prst="rect">
            <a:avLst/>
          </a:prstGeom>
        </p:spPr>
      </p:pic>
      <p:pic>
        <p:nvPicPr>
          <p:cNvPr id="6" name="Picture 5" descr="Text&#10;&#10;Description automatically generated with medium confidence">
            <a:extLst>
              <a:ext uri="{FF2B5EF4-FFF2-40B4-BE49-F238E27FC236}">
                <a16:creationId xmlns:a16="http://schemas.microsoft.com/office/drawing/2014/main" id="{F079FD94-AB98-4610-AF8E-CC35957BFF05}"/>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59691" b="86496"/>
          <a:stretch/>
        </p:blipFill>
        <p:spPr>
          <a:xfrm>
            <a:off x="0" y="0"/>
            <a:ext cx="3827585" cy="926123"/>
          </a:xfrm>
          <a:prstGeom prst="rect">
            <a:avLst/>
          </a:prstGeom>
        </p:spPr>
      </p:pic>
      <p:sp>
        <p:nvSpPr>
          <p:cNvPr id="7" name="Content Placeholder 2">
            <a:extLst>
              <a:ext uri="{FF2B5EF4-FFF2-40B4-BE49-F238E27FC236}">
                <a16:creationId xmlns:a16="http://schemas.microsoft.com/office/drawing/2014/main" id="{3660FE59-B754-4E8F-A67D-6F98B8AA2AE1}"/>
              </a:ext>
            </a:extLst>
          </p:cNvPr>
          <p:cNvSpPr>
            <a:spLocks noGrp="1"/>
          </p:cNvSpPr>
          <p:nvPr>
            <p:ph sz="half" idx="1"/>
          </p:nvPr>
        </p:nvSpPr>
        <p:spPr>
          <a:xfrm>
            <a:off x="297840" y="1133110"/>
            <a:ext cx="4554414" cy="5033228"/>
          </a:xfrm>
          <a:prstGeom prst="rect">
            <a:avLst/>
          </a:prstGeom>
        </p:spPr>
        <p:txBody>
          <a:bodyPr/>
          <a:lstStyle>
            <a:lvl1pPr>
              <a:defRPr sz="1200">
                <a:solidFill>
                  <a:schemeClr val="tx2"/>
                </a:solidFill>
              </a:defRPr>
            </a:lvl1pPr>
          </a:lstStyle>
          <a:p>
            <a:pPr lvl="0"/>
            <a:r>
              <a:rPr lang="en-US"/>
              <a:t>Click to edit Master text styles</a:t>
            </a:r>
          </a:p>
        </p:txBody>
      </p:sp>
      <p:sp>
        <p:nvSpPr>
          <p:cNvPr id="8" name="Content Placeholder 3">
            <a:extLst>
              <a:ext uri="{FF2B5EF4-FFF2-40B4-BE49-F238E27FC236}">
                <a16:creationId xmlns:a16="http://schemas.microsoft.com/office/drawing/2014/main" id="{C54151E7-EECF-4D23-BC73-6C1269D7D58C}"/>
              </a:ext>
            </a:extLst>
          </p:cNvPr>
          <p:cNvSpPr>
            <a:spLocks noGrp="1"/>
          </p:cNvSpPr>
          <p:nvPr>
            <p:ph sz="half" idx="2"/>
          </p:nvPr>
        </p:nvSpPr>
        <p:spPr>
          <a:xfrm>
            <a:off x="5142893" y="1133110"/>
            <a:ext cx="4554415" cy="5033228"/>
          </a:xfrm>
          <a:prstGeom prst="rect">
            <a:avLst/>
          </a:prstGeom>
        </p:spPr>
        <p:txBody>
          <a:bodyPr>
            <a:normAutofit/>
          </a:bodyPr>
          <a:lstStyle>
            <a:lvl1pPr>
              <a:defRPr sz="1200">
                <a:solidFill>
                  <a:schemeClr val="tx2"/>
                </a:solidFill>
              </a:defRPr>
            </a:lvl1pPr>
            <a:lvl2pPr marL="628643" indent="-171450">
              <a:buFont typeface="Arial" panose="020B0604020202020204" pitchFamily="34" charset="0"/>
              <a:buChar char="•"/>
              <a:defRPr sz="1100">
                <a:solidFill>
                  <a:schemeClr val="tx2"/>
                </a:solidFill>
              </a:defRPr>
            </a:lvl2pPr>
          </a:lstStyle>
          <a:p>
            <a:pPr lvl="0"/>
            <a:r>
              <a:rPr lang="en-US"/>
              <a:t>Click to edit Master text styles</a:t>
            </a:r>
          </a:p>
          <a:p>
            <a:pPr lvl="1"/>
            <a:endParaRPr lang="en-GB"/>
          </a:p>
        </p:txBody>
      </p:sp>
      <p:pic>
        <p:nvPicPr>
          <p:cNvPr id="9" name="Picture 8" descr="Icon&#10;&#10;Description automatically generated">
            <a:extLst>
              <a:ext uri="{FF2B5EF4-FFF2-40B4-BE49-F238E27FC236}">
                <a16:creationId xmlns:a16="http://schemas.microsoft.com/office/drawing/2014/main" id="{F582E4E4-2823-44BE-BF6F-618770383283}"/>
              </a:ext>
            </a:extLst>
          </p:cNvPr>
          <p:cNvPicPr>
            <a:picLocks noChangeAspect="1"/>
          </p:cNvPicPr>
          <p:nvPr userDrawn="1"/>
        </p:nvPicPr>
        <p:blipFill>
          <a:blip r:embed="rId5"/>
          <a:stretch>
            <a:fillRect/>
          </a:stretch>
        </p:blipFill>
        <p:spPr>
          <a:xfrm>
            <a:off x="8979907" y="317310"/>
            <a:ext cx="618304" cy="618304"/>
          </a:xfrm>
          <a:prstGeom prst="rect">
            <a:avLst/>
          </a:prstGeom>
        </p:spPr>
      </p:pic>
      <p:pic>
        <p:nvPicPr>
          <p:cNvPr id="11" name="Picture 10">
            <a:extLst>
              <a:ext uri="{FF2B5EF4-FFF2-40B4-BE49-F238E27FC236}">
                <a16:creationId xmlns:a16="http://schemas.microsoft.com/office/drawing/2014/main" id="{9FD49F60-D8F0-4986-B137-92AC1D3C789C}"/>
              </a:ext>
            </a:extLst>
          </p:cNvPr>
          <p:cNvPicPr>
            <a:picLocks noChangeAspect="1"/>
          </p:cNvPicPr>
          <p:nvPr userDrawn="1"/>
        </p:nvPicPr>
        <p:blipFill>
          <a:blip r:embed="rId3">
            <a:extLst>
              <a:ext uri="{28A0092B-C50C-407E-A947-70E740481C1C}">
                <a14:useLocalDpi xmlns:a14="http://schemas.microsoft.com/office/drawing/2010/main"/>
              </a:ext>
            </a:extLst>
          </a:blip>
          <a:srcRect/>
          <a:stretch/>
        </p:blipFill>
        <p:spPr>
          <a:xfrm>
            <a:off x="8439576" y="318409"/>
            <a:ext cx="618307" cy="645024"/>
          </a:xfrm>
          <a:prstGeom prst="rect">
            <a:avLst/>
          </a:prstGeom>
        </p:spPr>
      </p:pic>
    </p:spTree>
    <p:extLst>
      <p:ext uri="{BB962C8B-B14F-4D97-AF65-F5344CB8AC3E}">
        <p14:creationId xmlns:p14="http://schemas.microsoft.com/office/powerpoint/2010/main" val="266620028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9_Custom Layout">
    <p:spTree>
      <p:nvGrpSpPr>
        <p:cNvPr id="1" name=""/>
        <p:cNvGrpSpPr/>
        <p:nvPr/>
      </p:nvGrpSpPr>
      <p:grpSpPr>
        <a:xfrm>
          <a:off x="0" y="0"/>
          <a:ext cx="0" cy="0"/>
          <a:chOff x="0" y="0"/>
          <a:chExt cx="0" cy="0"/>
        </a:xfrm>
      </p:grpSpPr>
      <p:pic>
        <p:nvPicPr>
          <p:cNvPr id="2" name="Picture 1" descr="Shape&#10;&#10;Description automatically generated">
            <a:extLst>
              <a:ext uri="{FF2B5EF4-FFF2-40B4-BE49-F238E27FC236}">
                <a16:creationId xmlns:a16="http://schemas.microsoft.com/office/drawing/2014/main" id="{36CD9B5D-1971-4F36-AAF3-9B0C678F73B9}"/>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spTree>
    <p:extLst>
      <p:ext uri="{BB962C8B-B14F-4D97-AF65-F5344CB8AC3E}">
        <p14:creationId xmlns:p14="http://schemas.microsoft.com/office/powerpoint/2010/main" val="41334832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66_Custom Layout">
    <p:spTree>
      <p:nvGrpSpPr>
        <p:cNvPr id="1" name=""/>
        <p:cNvGrpSpPr/>
        <p:nvPr/>
      </p:nvGrpSpPr>
      <p:grpSpPr>
        <a:xfrm>
          <a:off x="0" y="0"/>
          <a:ext cx="0" cy="0"/>
          <a:chOff x="0" y="0"/>
          <a:chExt cx="0" cy="0"/>
        </a:xfrm>
      </p:grpSpPr>
      <p:pic>
        <p:nvPicPr>
          <p:cNvPr id="6" name="Picture 5" descr="Shape&#10;&#10;Description automatically generated">
            <a:extLst>
              <a:ext uri="{FF2B5EF4-FFF2-40B4-BE49-F238E27FC236}">
                <a16:creationId xmlns:a16="http://schemas.microsoft.com/office/drawing/2014/main" id="{FF3E3474-150D-4697-B805-F09B927D5B55}"/>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09842" y="-296334"/>
            <a:ext cx="10115842" cy="7154334"/>
          </a:xfrm>
          <a:prstGeom prst="rect">
            <a:avLst/>
          </a:prstGeom>
        </p:spPr>
      </p:pic>
      <p:pic>
        <p:nvPicPr>
          <p:cNvPr id="5" name="Picture 4" descr="Shape, arrow&#10;&#10;Description automatically generated with medium confidence">
            <a:extLst>
              <a:ext uri="{FF2B5EF4-FFF2-40B4-BE49-F238E27FC236}">
                <a16:creationId xmlns:a16="http://schemas.microsoft.com/office/drawing/2014/main" id="{71102206-F978-4709-B6F0-FFC5740F564B}"/>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63732" b="84848"/>
          <a:stretch/>
        </p:blipFill>
        <p:spPr>
          <a:xfrm>
            <a:off x="0" y="0"/>
            <a:ext cx="3443844" cy="1039091"/>
          </a:xfrm>
          <a:prstGeom prst="rect">
            <a:avLst/>
          </a:prstGeom>
        </p:spPr>
      </p:pic>
      <p:sp>
        <p:nvSpPr>
          <p:cNvPr id="7" name="Content Placeholder 2">
            <a:extLst>
              <a:ext uri="{FF2B5EF4-FFF2-40B4-BE49-F238E27FC236}">
                <a16:creationId xmlns:a16="http://schemas.microsoft.com/office/drawing/2014/main" id="{085A6EBD-A0BB-4F54-A707-D47C2BD8B2E6}"/>
              </a:ext>
            </a:extLst>
          </p:cNvPr>
          <p:cNvSpPr>
            <a:spLocks noGrp="1"/>
          </p:cNvSpPr>
          <p:nvPr>
            <p:ph sz="half" idx="1"/>
          </p:nvPr>
        </p:nvSpPr>
        <p:spPr>
          <a:xfrm>
            <a:off x="297839" y="1133110"/>
            <a:ext cx="6007957" cy="5033228"/>
          </a:xfrm>
          <a:prstGeom prst="rect">
            <a:avLst/>
          </a:prstGeom>
        </p:spPr>
        <p:txBody>
          <a:bodyPr/>
          <a:lstStyle>
            <a:lvl1pPr>
              <a:defRPr sz="1200">
                <a:solidFill>
                  <a:schemeClr val="tx2"/>
                </a:solidFill>
              </a:defRPr>
            </a:lvl1pPr>
          </a:lstStyle>
          <a:p>
            <a:pPr lvl="0"/>
            <a:r>
              <a:rPr lang="en-US"/>
              <a:t>Click to edit Master text styles</a:t>
            </a:r>
          </a:p>
        </p:txBody>
      </p:sp>
    </p:spTree>
    <p:extLst>
      <p:ext uri="{BB962C8B-B14F-4D97-AF65-F5344CB8AC3E}">
        <p14:creationId xmlns:p14="http://schemas.microsoft.com/office/powerpoint/2010/main" val="3349853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9" name="Picture 8" descr="Shape&#10;&#10;Description automatically generated">
            <a:extLst>
              <a:ext uri="{FF2B5EF4-FFF2-40B4-BE49-F238E27FC236}">
                <a16:creationId xmlns:a16="http://schemas.microsoft.com/office/drawing/2014/main" id="{CB627651-5EBD-4EA7-8F08-9A2475EE74A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4872" r="5109" b="236"/>
          <a:stretch/>
        </p:blipFill>
        <p:spPr>
          <a:xfrm>
            <a:off x="-2304" y="0"/>
            <a:ext cx="9908304" cy="6858000"/>
          </a:xfrm>
          <a:prstGeom prst="rect">
            <a:avLst/>
          </a:prstGeom>
        </p:spPr>
      </p:pic>
      <p:pic>
        <p:nvPicPr>
          <p:cNvPr id="6" name="Picture 5" descr="Calendar&#10;&#10;Description automatically generated with medium confidence">
            <a:extLst>
              <a:ext uri="{FF2B5EF4-FFF2-40B4-BE49-F238E27FC236}">
                <a16:creationId xmlns:a16="http://schemas.microsoft.com/office/drawing/2014/main" id="{DBEF55AC-30D3-4732-9F95-1233CE083CF9}"/>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r="60231" b="79913"/>
          <a:stretch/>
        </p:blipFill>
        <p:spPr>
          <a:xfrm>
            <a:off x="0" y="0"/>
            <a:ext cx="3776353" cy="1377538"/>
          </a:xfrm>
          <a:prstGeom prst="rect">
            <a:avLst/>
          </a:prstGeom>
        </p:spPr>
      </p:pic>
      <p:pic>
        <p:nvPicPr>
          <p:cNvPr id="7" name="Picture 6" descr="Icon&#10;&#10;Description automatically generated">
            <a:extLst>
              <a:ext uri="{FF2B5EF4-FFF2-40B4-BE49-F238E27FC236}">
                <a16:creationId xmlns:a16="http://schemas.microsoft.com/office/drawing/2014/main" id="{EDE119E7-5400-46E1-BD96-0719DEB014B8}"/>
              </a:ext>
            </a:extLst>
          </p:cNvPr>
          <p:cNvPicPr>
            <a:picLocks noChangeAspect="1"/>
          </p:cNvPicPr>
          <p:nvPr userDrawn="1"/>
        </p:nvPicPr>
        <p:blipFill>
          <a:blip r:embed="rId4"/>
          <a:stretch>
            <a:fillRect/>
          </a:stretch>
        </p:blipFill>
        <p:spPr>
          <a:xfrm>
            <a:off x="8979907" y="317310"/>
            <a:ext cx="618304" cy="618304"/>
          </a:xfrm>
          <a:prstGeom prst="rect">
            <a:avLst/>
          </a:prstGeom>
        </p:spPr>
      </p:pic>
      <p:sp>
        <p:nvSpPr>
          <p:cNvPr id="5" name="Text Placeholder 5">
            <a:extLst>
              <a:ext uri="{FF2B5EF4-FFF2-40B4-BE49-F238E27FC236}">
                <a16:creationId xmlns:a16="http://schemas.microsoft.com/office/drawing/2014/main" id="{003A0041-1CB8-4A4F-A977-524408491016}"/>
              </a:ext>
            </a:extLst>
          </p:cNvPr>
          <p:cNvSpPr>
            <a:spLocks noGrp="1"/>
          </p:cNvSpPr>
          <p:nvPr>
            <p:ph type="body" sz="quarter" idx="12"/>
          </p:nvPr>
        </p:nvSpPr>
        <p:spPr>
          <a:xfrm>
            <a:off x="3841668" y="243805"/>
            <a:ext cx="4963886" cy="961540"/>
          </a:xfrm>
          <a:prstGeom prst="rect">
            <a:avLst/>
          </a:prstGeom>
        </p:spPr>
        <p:txBody>
          <a:bodyPr>
            <a:normAutofit/>
          </a:bodyPr>
          <a:lstStyle>
            <a:lvl1pPr>
              <a:spcBef>
                <a:spcPts val="0"/>
              </a:spcBef>
              <a:spcAft>
                <a:spcPts val="0"/>
              </a:spcAft>
              <a:defRPr sz="1200">
                <a:solidFill>
                  <a:schemeClr val="tx2"/>
                </a:solidFill>
              </a:defRPr>
            </a:lvl1pPr>
            <a:lvl2pPr marL="994509" indent="0">
              <a:buNone/>
              <a:defRPr/>
            </a:lvl2pPr>
          </a:lstStyle>
          <a:p>
            <a:pPr lvl="0"/>
            <a:endParaRPr lang="en-US"/>
          </a:p>
        </p:txBody>
      </p:sp>
    </p:spTree>
    <p:extLst>
      <p:ext uri="{BB962C8B-B14F-4D97-AF65-F5344CB8AC3E}">
        <p14:creationId xmlns:p14="http://schemas.microsoft.com/office/powerpoint/2010/main" val="34647130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pic>
        <p:nvPicPr>
          <p:cNvPr id="9" name="Picture 8" descr="Timeline&#10;&#10;Description automatically generated with medium confidence">
            <a:extLst>
              <a:ext uri="{FF2B5EF4-FFF2-40B4-BE49-F238E27FC236}">
                <a16:creationId xmlns:a16="http://schemas.microsoft.com/office/drawing/2014/main" id="{EDFB2536-29EC-4645-A0D9-F066180E95B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4701" b="7778"/>
          <a:stretch/>
        </p:blipFill>
        <p:spPr>
          <a:xfrm>
            <a:off x="0" y="773723"/>
            <a:ext cx="9902743" cy="5544315"/>
          </a:xfrm>
          <a:prstGeom prst="rect">
            <a:avLst/>
          </a:prstGeom>
        </p:spPr>
      </p:pic>
      <p:pic>
        <p:nvPicPr>
          <p:cNvPr id="15" name="Picture 14" descr="Shape&#10;&#10;Description automatically generated">
            <a:extLst>
              <a:ext uri="{FF2B5EF4-FFF2-40B4-BE49-F238E27FC236}">
                <a16:creationId xmlns:a16="http://schemas.microsoft.com/office/drawing/2014/main" id="{A470A6BA-6CFA-492A-A076-DC2166CB30D9}"/>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6" name="Picture 5" descr="Timeline&#10;&#10;Description automatically generated with medium confidence">
            <a:extLst>
              <a:ext uri="{FF2B5EF4-FFF2-40B4-BE49-F238E27FC236}">
                <a16:creationId xmlns:a16="http://schemas.microsoft.com/office/drawing/2014/main" id="{F684484E-EA58-4406-A207-9C0ECD3566D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85299"/>
          <a:stretch/>
        </p:blipFill>
        <p:spPr>
          <a:xfrm>
            <a:off x="0" y="0"/>
            <a:ext cx="9495692" cy="1008185"/>
          </a:xfrm>
          <a:prstGeom prst="rect">
            <a:avLst/>
          </a:prstGeom>
        </p:spPr>
      </p:pic>
      <p:sp>
        <p:nvSpPr>
          <p:cNvPr id="10" name="Text Placeholder 2">
            <a:extLst>
              <a:ext uri="{FF2B5EF4-FFF2-40B4-BE49-F238E27FC236}">
                <a16:creationId xmlns:a16="http://schemas.microsoft.com/office/drawing/2014/main" id="{EBF7CD01-B280-4E89-8309-B1F3B93AB656}"/>
              </a:ext>
            </a:extLst>
          </p:cNvPr>
          <p:cNvSpPr>
            <a:spLocks noGrp="1"/>
          </p:cNvSpPr>
          <p:nvPr>
            <p:ph type="body" sz="quarter" idx="10" hasCustomPrompt="1"/>
          </p:nvPr>
        </p:nvSpPr>
        <p:spPr>
          <a:xfrm>
            <a:off x="495301" y="1574801"/>
            <a:ext cx="2595483" cy="1854199"/>
          </a:xfrm>
          <a:prstGeom prst="rect">
            <a:avLst/>
          </a:prstGeom>
        </p:spPr>
        <p:txBody>
          <a:bodyPr/>
          <a:lstStyle>
            <a:lvl1pPr marL="0" indent="0" algn="ctr">
              <a:buNone/>
              <a:defRPr sz="1200">
                <a:solidFill>
                  <a:schemeClr val="tx2"/>
                </a:solidFill>
              </a:defRPr>
            </a:lvl1pPr>
          </a:lstStyle>
          <a:p>
            <a:pPr lvl="0"/>
            <a:r>
              <a:rPr lang="en-GB"/>
              <a:t>Record here what your club has achieved so far. No matter how big or small, these successes will remind you of what your club does well.</a:t>
            </a:r>
          </a:p>
        </p:txBody>
      </p:sp>
      <p:sp>
        <p:nvSpPr>
          <p:cNvPr id="11" name="Text Placeholder 2">
            <a:extLst>
              <a:ext uri="{FF2B5EF4-FFF2-40B4-BE49-F238E27FC236}">
                <a16:creationId xmlns:a16="http://schemas.microsoft.com/office/drawing/2014/main" id="{7ABD2D35-FE7F-4404-B8A4-6F8205248825}"/>
              </a:ext>
            </a:extLst>
          </p:cNvPr>
          <p:cNvSpPr>
            <a:spLocks noGrp="1"/>
          </p:cNvSpPr>
          <p:nvPr>
            <p:ph type="body" sz="quarter" idx="11" hasCustomPrompt="1"/>
          </p:nvPr>
        </p:nvSpPr>
        <p:spPr>
          <a:xfrm>
            <a:off x="3655258" y="1574801"/>
            <a:ext cx="2595483" cy="1854199"/>
          </a:xfrm>
          <a:prstGeom prst="rect">
            <a:avLst/>
          </a:prstGeom>
        </p:spPr>
        <p:txBody>
          <a:bodyPr/>
          <a:lstStyle>
            <a:lvl1pPr marL="0" indent="0" algn="ctr">
              <a:buNone/>
              <a:defRPr sz="1200">
                <a:solidFill>
                  <a:schemeClr val="tx2"/>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Record here what your club has achieved so far. No matter how big or small, these successes will remind you of what your club does well.</a:t>
            </a:r>
          </a:p>
        </p:txBody>
      </p:sp>
      <p:sp>
        <p:nvSpPr>
          <p:cNvPr id="12" name="Text Placeholder 2">
            <a:extLst>
              <a:ext uri="{FF2B5EF4-FFF2-40B4-BE49-F238E27FC236}">
                <a16:creationId xmlns:a16="http://schemas.microsoft.com/office/drawing/2014/main" id="{08CDA7DE-C591-49FB-B0A7-A5D7470ACB5F}"/>
              </a:ext>
            </a:extLst>
          </p:cNvPr>
          <p:cNvSpPr>
            <a:spLocks noGrp="1"/>
          </p:cNvSpPr>
          <p:nvPr>
            <p:ph type="body" sz="quarter" idx="13" hasCustomPrompt="1"/>
          </p:nvPr>
        </p:nvSpPr>
        <p:spPr>
          <a:xfrm>
            <a:off x="6815216" y="1574800"/>
            <a:ext cx="2595483" cy="1854199"/>
          </a:xfrm>
          <a:prstGeom prst="rect">
            <a:avLst/>
          </a:prstGeom>
        </p:spPr>
        <p:txBody>
          <a:bodyPr/>
          <a:lstStyle>
            <a:lvl1pPr marL="0" indent="0" algn="ctr">
              <a:buNone/>
              <a:defRPr sz="1200">
                <a:solidFill>
                  <a:schemeClr val="tx2"/>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Record here what your club has achieved so far. No matter how big or small, these successes will remind you of what your club does well.</a:t>
            </a:r>
          </a:p>
        </p:txBody>
      </p:sp>
      <p:sp>
        <p:nvSpPr>
          <p:cNvPr id="13" name="Text Placeholder 2">
            <a:extLst>
              <a:ext uri="{FF2B5EF4-FFF2-40B4-BE49-F238E27FC236}">
                <a16:creationId xmlns:a16="http://schemas.microsoft.com/office/drawing/2014/main" id="{200EB5E5-B0CC-4310-8B0B-32686C8EC8A2}"/>
              </a:ext>
            </a:extLst>
          </p:cNvPr>
          <p:cNvSpPr>
            <a:spLocks noGrp="1"/>
          </p:cNvSpPr>
          <p:nvPr>
            <p:ph type="body" sz="quarter" idx="14" hasCustomPrompt="1"/>
          </p:nvPr>
        </p:nvSpPr>
        <p:spPr>
          <a:xfrm>
            <a:off x="524985" y="4258892"/>
            <a:ext cx="8852771" cy="1854199"/>
          </a:xfrm>
          <a:prstGeom prst="rect">
            <a:avLst/>
          </a:prstGeom>
        </p:spPr>
        <p:txBody>
          <a:bodyPr>
            <a:normAutofit/>
          </a:bodyPr>
          <a:lstStyle>
            <a:lvl1pPr marL="0" indent="0" algn="ctr">
              <a:buNone/>
              <a:defRPr sz="1200">
                <a:solidFill>
                  <a:schemeClr val="tx2"/>
                </a:solidFill>
              </a:defRPr>
            </a:lvl1pPr>
          </a:lstStyle>
          <a:p>
            <a:pPr lvl="0"/>
            <a:r>
              <a:rPr lang="en-GB"/>
              <a:t>What are the biggest ambitions for your club?</a:t>
            </a:r>
          </a:p>
          <a:p>
            <a:pPr lvl="0"/>
            <a:r>
              <a:rPr lang="en-GB"/>
              <a:t>They could include winning the league, creating a girls team, being more diverse, improving mental health, or ensuring people feel included.</a:t>
            </a:r>
          </a:p>
        </p:txBody>
      </p:sp>
      <p:pic>
        <p:nvPicPr>
          <p:cNvPr id="14" name="Picture 13" descr="Icon&#10;&#10;Description automatically generated">
            <a:extLst>
              <a:ext uri="{FF2B5EF4-FFF2-40B4-BE49-F238E27FC236}">
                <a16:creationId xmlns:a16="http://schemas.microsoft.com/office/drawing/2014/main" id="{A7B1B5FE-9D49-4169-875B-7648B03A3FC4}"/>
              </a:ext>
            </a:extLst>
          </p:cNvPr>
          <p:cNvPicPr>
            <a:picLocks noChangeAspect="1"/>
          </p:cNvPicPr>
          <p:nvPr userDrawn="1"/>
        </p:nvPicPr>
        <p:blipFill>
          <a:blip r:embed="rId4"/>
          <a:stretch>
            <a:fillRect/>
          </a:stretch>
        </p:blipFill>
        <p:spPr>
          <a:xfrm>
            <a:off x="8979907" y="317310"/>
            <a:ext cx="618304" cy="618304"/>
          </a:xfrm>
          <a:prstGeom prst="rect">
            <a:avLst/>
          </a:prstGeom>
        </p:spPr>
      </p:pic>
    </p:spTree>
    <p:extLst>
      <p:ext uri="{BB962C8B-B14F-4D97-AF65-F5344CB8AC3E}">
        <p14:creationId xmlns:p14="http://schemas.microsoft.com/office/powerpoint/2010/main" val="2677981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9_Blank">
    <p:spTree>
      <p:nvGrpSpPr>
        <p:cNvPr id="1" name=""/>
        <p:cNvGrpSpPr/>
        <p:nvPr/>
      </p:nvGrpSpPr>
      <p:grpSpPr>
        <a:xfrm>
          <a:off x="0" y="0"/>
          <a:ext cx="0" cy="0"/>
          <a:chOff x="0" y="0"/>
          <a:chExt cx="0" cy="0"/>
        </a:xfrm>
      </p:grpSpPr>
      <p:pic>
        <p:nvPicPr>
          <p:cNvPr id="7" name="Picture 6" descr="A picture containing chart&#10;&#10;Description automatically generated">
            <a:extLst>
              <a:ext uri="{FF2B5EF4-FFF2-40B4-BE49-F238E27FC236}">
                <a16:creationId xmlns:a16="http://schemas.microsoft.com/office/drawing/2014/main" id="{FA353C6B-BB44-45EE-B157-1A2AF364CE5E}"/>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9155" b="7873"/>
          <a:stretch/>
        </p:blipFill>
        <p:spPr>
          <a:xfrm>
            <a:off x="-6514" y="1096927"/>
            <a:ext cx="9912514" cy="5224025"/>
          </a:xfrm>
          <a:prstGeom prst="rect">
            <a:avLst/>
          </a:prstGeom>
        </p:spPr>
      </p:pic>
      <p:pic>
        <p:nvPicPr>
          <p:cNvPr id="3" name="Picture 2" descr="A picture containing chart&#10;&#10;Description automatically generated">
            <a:extLst>
              <a:ext uri="{FF2B5EF4-FFF2-40B4-BE49-F238E27FC236}">
                <a16:creationId xmlns:a16="http://schemas.microsoft.com/office/drawing/2014/main" id="{9B6C1C0A-39F4-457A-9609-BD13969D312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37748" b="85300"/>
          <a:stretch/>
        </p:blipFill>
        <p:spPr>
          <a:xfrm>
            <a:off x="-3257" y="-1"/>
            <a:ext cx="5911231" cy="1008185"/>
          </a:xfrm>
          <a:prstGeom prst="rect">
            <a:avLst/>
          </a:prstGeom>
        </p:spPr>
      </p:pic>
      <p:sp>
        <p:nvSpPr>
          <p:cNvPr id="10" name="Text Placeholder 2">
            <a:extLst>
              <a:ext uri="{FF2B5EF4-FFF2-40B4-BE49-F238E27FC236}">
                <a16:creationId xmlns:a16="http://schemas.microsoft.com/office/drawing/2014/main" id="{EBF7CD01-B280-4E89-8309-B1F3B93AB656}"/>
              </a:ext>
            </a:extLst>
          </p:cNvPr>
          <p:cNvSpPr>
            <a:spLocks noGrp="1"/>
          </p:cNvSpPr>
          <p:nvPr>
            <p:ph type="body" sz="quarter" idx="10" hasCustomPrompt="1"/>
          </p:nvPr>
        </p:nvSpPr>
        <p:spPr>
          <a:xfrm>
            <a:off x="495301" y="1574801"/>
            <a:ext cx="2595483" cy="1854199"/>
          </a:xfrm>
          <a:prstGeom prst="rect">
            <a:avLst/>
          </a:prstGeom>
        </p:spPr>
        <p:txBody>
          <a:bodyPr/>
          <a:lstStyle>
            <a:lvl1pPr marL="0" indent="0" algn="ctr">
              <a:buNone/>
              <a:defRPr sz="1200">
                <a:solidFill>
                  <a:schemeClr val="tx2"/>
                </a:solidFill>
              </a:defRPr>
            </a:lvl1pPr>
          </a:lstStyle>
          <a:p>
            <a:pPr lvl="0"/>
            <a:r>
              <a:rPr lang="en-GB"/>
              <a:t>Top tip – Keep it simple, make it impactful and look to the future.</a:t>
            </a:r>
          </a:p>
        </p:txBody>
      </p:sp>
      <p:sp>
        <p:nvSpPr>
          <p:cNvPr id="11" name="Text Placeholder 2">
            <a:extLst>
              <a:ext uri="{FF2B5EF4-FFF2-40B4-BE49-F238E27FC236}">
                <a16:creationId xmlns:a16="http://schemas.microsoft.com/office/drawing/2014/main" id="{7ABD2D35-FE7F-4404-B8A4-6F8205248825}"/>
              </a:ext>
            </a:extLst>
          </p:cNvPr>
          <p:cNvSpPr>
            <a:spLocks noGrp="1"/>
          </p:cNvSpPr>
          <p:nvPr>
            <p:ph type="body" sz="quarter" idx="11" hasCustomPrompt="1"/>
          </p:nvPr>
        </p:nvSpPr>
        <p:spPr>
          <a:xfrm>
            <a:off x="3655258" y="1574801"/>
            <a:ext cx="2595483" cy="1854199"/>
          </a:xfrm>
          <a:prstGeom prst="rect">
            <a:avLst/>
          </a:prstGeom>
        </p:spPr>
        <p:txBody>
          <a:bodyPr/>
          <a:lstStyle>
            <a:lvl1pPr marL="0" indent="0" algn="ctr">
              <a:buNone/>
              <a:defRPr sz="1200">
                <a:solidFill>
                  <a:schemeClr val="tx2"/>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Top tip  - Who does your club represent now (e.g. Adult, Youth, Male, Female) but also what are your aspirations for the future?</a:t>
            </a:r>
          </a:p>
        </p:txBody>
      </p:sp>
      <p:sp>
        <p:nvSpPr>
          <p:cNvPr id="12" name="Text Placeholder 2">
            <a:extLst>
              <a:ext uri="{FF2B5EF4-FFF2-40B4-BE49-F238E27FC236}">
                <a16:creationId xmlns:a16="http://schemas.microsoft.com/office/drawing/2014/main" id="{08CDA7DE-C591-49FB-B0A7-A5D7470ACB5F}"/>
              </a:ext>
            </a:extLst>
          </p:cNvPr>
          <p:cNvSpPr>
            <a:spLocks noGrp="1"/>
          </p:cNvSpPr>
          <p:nvPr>
            <p:ph type="body" sz="quarter" idx="13" hasCustomPrompt="1"/>
          </p:nvPr>
        </p:nvSpPr>
        <p:spPr>
          <a:xfrm>
            <a:off x="6815216" y="1574800"/>
            <a:ext cx="2595483" cy="1854199"/>
          </a:xfrm>
          <a:prstGeom prst="rect">
            <a:avLst/>
          </a:prstGeom>
        </p:spPr>
        <p:txBody>
          <a:bodyPr/>
          <a:lstStyle>
            <a:lvl1pPr marL="0" indent="0" algn="ctr">
              <a:buNone/>
              <a:defRPr sz="1200">
                <a:solidFill>
                  <a:schemeClr val="tx2"/>
                </a:solidFill>
              </a:defRPr>
            </a:lvl1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Top tip – How does your club </a:t>
            </a:r>
            <a:br>
              <a:rPr lang="en-GB"/>
            </a:br>
            <a:r>
              <a:rPr lang="en-GB"/>
              <a:t>like to play?</a:t>
            </a:r>
          </a:p>
        </p:txBody>
      </p:sp>
      <p:sp>
        <p:nvSpPr>
          <p:cNvPr id="13" name="Text Placeholder 2">
            <a:extLst>
              <a:ext uri="{FF2B5EF4-FFF2-40B4-BE49-F238E27FC236}">
                <a16:creationId xmlns:a16="http://schemas.microsoft.com/office/drawing/2014/main" id="{200EB5E5-B0CC-4310-8B0B-32686C8EC8A2}"/>
              </a:ext>
            </a:extLst>
          </p:cNvPr>
          <p:cNvSpPr>
            <a:spLocks noGrp="1"/>
          </p:cNvSpPr>
          <p:nvPr>
            <p:ph type="body" sz="quarter" idx="14" hasCustomPrompt="1"/>
          </p:nvPr>
        </p:nvSpPr>
        <p:spPr>
          <a:xfrm>
            <a:off x="524985" y="4258892"/>
            <a:ext cx="8852771" cy="1854199"/>
          </a:xfrm>
          <a:prstGeom prst="rect">
            <a:avLst/>
          </a:prstGeom>
        </p:spPr>
        <p:txBody>
          <a:bodyPr>
            <a:normAutofit/>
          </a:bodyPr>
          <a:lstStyle>
            <a:lvl1pPr marL="0" indent="0" algn="ctr">
              <a:buNone/>
              <a:defRPr sz="1200">
                <a:solidFill>
                  <a:schemeClr val="tx2"/>
                </a:solidFill>
              </a:defRPr>
            </a:lvl1pPr>
          </a:lstStyle>
          <a:p>
            <a:pPr lvl="0"/>
            <a:r>
              <a:rPr lang="en-GB"/>
              <a:t>Top tip – Identify what success looks like on- and off-pitch</a:t>
            </a:r>
          </a:p>
        </p:txBody>
      </p:sp>
      <p:pic>
        <p:nvPicPr>
          <p:cNvPr id="15" name="Picture 14" descr="Shape&#10;&#10;Description automatically generated">
            <a:extLst>
              <a:ext uri="{FF2B5EF4-FFF2-40B4-BE49-F238E27FC236}">
                <a16:creationId xmlns:a16="http://schemas.microsoft.com/office/drawing/2014/main" id="{A470A6BA-6CFA-492A-A076-DC2166CB30D9}"/>
              </a:ext>
            </a:extLst>
          </p:cNvPr>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023100" y="4819096"/>
            <a:ext cx="2882900" cy="2038904"/>
          </a:xfrm>
          <a:prstGeom prst="rect">
            <a:avLst/>
          </a:prstGeom>
        </p:spPr>
      </p:pic>
      <p:pic>
        <p:nvPicPr>
          <p:cNvPr id="14" name="Picture 13" descr="Icon&#10;&#10;Description automatically generated">
            <a:extLst>
              <a:ext uri="{FF2B5EF4-FFF2-40B4-BE49-F238E27FC236}">
                <a16:creationId xmlns:a16="http://schemas.microsoft.com/office/drawing/2014/main" id="{4B96C3D5-DE4C-4450-B970-6ABE6EACE445}"/>
              </a:ext>
            </a:extLst>
          </p:cNvPr>
          <p:cNvPicPr>
            <a:picLocks noChangeAspect="1"/>
          </p:cNvPicPr>
          <p:nvPr userDrawn="1"/>
        </p:nvPicPr>
        <p:blipFill>
          <a:blip r:embed="rId4"/>
          <a:stretch>
            <a:fillRect/>
          </a:stretch>
        </p:blipFill>
        <p:spPr>
          <a:xfrm>
            <a:off x="8979907" y="317310"/>
            <a:ext cx="618304" cy="618304"/>
          </a:xfrm>
          <a:prstGeom prst="rect">
            <a:avLst/>
          </a:prstGeom>
        </p:spPr>
      </p:pic>
    </p:spTree>
    <p:extLst>
      <p:ext uri="{BB962C8B-B14F-4D97-AF65-F5344CB8AC3E}">
        <p14:creationId xmlns:p14="http://schemas.microsoft.com/office/powerpoint/2010/main" val="34624545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62_Custom Layout">
    <p:spTree>
      <p:nvGrpSpPr>
        <p:cNvPr id="1" name=""/>
        <p:cNvGrpSpPr/>
        <p:nvPr/>
      </p:nvGrpSpPr>
      <p:grpSpPr>
        <a:xfrm>
          <a:off x="0" y="0"/>
          <a:ext cx="0" cy="0"/>
          <a:chOff x="0" y="0"/>
          <a:chExt cx="0" cy="0"/>
        </a:xfrm>
      </p:grpSpPr>
      <p:pic>
        <p:nvPicPr>
          <p:cNvPr id="9" name="Picture 8" descr="Shape&#10;&#10;Description automatically generated">
            <a:extLst>
              <a:ext uri="{FF2B5EF4-FFF2-40B4-BE49-F238E27FC236}">
                <a16:creationId xmlns:a16="http://schemas.microsoft.com/office/drawing/2014/main" id="{6802E162-66BC-4020-AFF4-965146463A4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209844" y="-296339"/>
            <a:ext cx="10115844" cy="7154335"/>
          </a:xfrm>
          <a:prstGeom prst="rect">
            <a:avLst/>
          </a:prstGeom>
        </p:spPr>
      </p:pic>
      <p:pic>
        <p:nvPicPr>
          <p:cNvPr id="8" name="Picture 7">
            <a:extLst>
              <a:ext uri="{FF2B5EF4-FFF2-40B4-BE49-F238E27FC236}">
                <a16:creationId xmlns:a16="http://schemas.microsoft.com/office/drawing/2014/main" id="{775D0EBF-C27D-44CC-9A5D-5A3ADED91535}"/>
              </a:ext>
            </a:extLst>
          </p:cNvPr>
          <p:cNvPicPr>
            <a:picLocks noChangeAspect="1"/>
          </p:cNvPicPr>
          <p:nvPr userDrawn="1"/>
        </p:nvPicPr>
        <p:blipFill>
          <a:blip r:embed="rId3">
            <a:extLst>
              <a:ext uri="{28A0092B-C50C-407E-A947-70E740481C1C}">
                <a14:useLocalDpi xmlns:a14="http://schemas.microsoft.com/office/drawing/2010/main"/>
              </a:ext>
            </a:extLst>
          </a:blip>
          <a:srcRect/>
          <a:stretch/>
        </p:blipFill>
        <p:spPr>
          <a:xfrm>
            <a:off x="8993925" y="318410"/>
            <a:ext cx="618306" cy="645023"/>
          </a:xfrm>
          <a:prstGeom prst="rect">
            <a:avLst/>
          </a:prstGeom>
        </p:spPr>
      </p:pic>
      <p:pic>
        <p:nvPicPr>
          <p:cNvPr id="5" name="Picture 4" descr="A picture containing diagram&#10;&#10;Description automatically generated">
            <a:extLst>
              <a:ext uri="{FF2B5EF4-FFF2-40B4-BE49-F238E27FC236}">
                <a16:creationId xmlns:a16="http://schemas.microsoft.com/office/drawing/2014/main" id="{895642B0-2F1A-48FF-B4B6-B307A9750C1C}"/>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r="26903" b="22944"/>
          <a:stretch/>
        </p:blipFill>
        <p:spPr>
          <a:xfrm>
            <a:off x="0" y="0"/>
            <a:ext cx="6941127" cy="5284519"/>
          </a:xfrm>
          <a:prstGeom prst="rect">
            <a:avLst/>
          </a:prstGeom>
        </p:spPr>
      </p:pic>
      <p:pic>
        <p:nvPicPr>
          <p:cNvPr id="7" name="Picture 6">
            <a:extLst>
              <a:ext uri="{FF2B5EF4-FFF2-40B4-BE49-F238E27FC236}">
                <a16:creationId xmlns:a16="http://schemas.microsoft.com/office/drawing/2014/main" id="{D0C9819E-48D4-404E-841A-5F581AED8B42}"/>
              </a:ext>
            </a:extLst>
          </p:cNvPr>
          <p:cNvPicPr>
            <a:picLocks noChangeAspect="1"/>
          </p:cNvPicPr>
          <p:nvPr userDrawn="1"/>
        </p:nvPicPr>
        <p:blipFill>
          <a:blip r:embed="rId5"/>
          <a:srcRect/>
          <a:stretch/>
        </p:blipFill>
        <p:spPr>
          <a:xfrm>
            <a:off x="8439578" y="319143"/>
            <a:ext cx="618305" cy="618305"/>
          </a:xfrm>
          <a:prstGeom prst="rect">
            <a:avLst/>
          </a:prstGeom>
        </p:spPr>
      </p:pic>
    </p:spTree>
    <p:extLst>
      <p:ext uri="{BB962C8B-B14F-4D97-AF65-F5344CB8AC3E}">
        <p14:creationId xmlns:p14="http://schemas.microsoft.com/office/powerpoint/2010/main" val="29059403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pic>
        <p:nvPicPr>
          <p:cNvPr id="7" name="Picture 6" descr="Calendar&#10;&#10;Description automatically generated with low confidence">
            <a:extLst>
              <a:ext uri="{FF2B5EF4-FFF2-40B4-BE49-F238E27FC236}">
                <a16:creationId xmlns:a16="http://schemas.microsoft.com/office/drawing/2014/main" id="{10D817F2-2DC7-4A43-A29D-4F54AEDB0AD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223" b="78442"/>
          <a:stretch/>
        </p:blipFill>
        <p:spPr>
          <a:xfrm>
            <a:off x="0" y="0"/>
            <a:ext cx="4536374" cy="1418974"/>
          </a:xfrm>
          <a:prstGeom prst="rect">
            <a:avLst/>
          </a:prstGeom>
        </p:spPr>
      </p:pic>
      <p:sp>
        <p:nvSpPr>
          <p:cNvPr id="8" name="Text Placeholder 11">
            <a:extLst>
              <a:ext uri="{FF2B5EF4-FFF2-40B4-BE49-F238E27FC236}">
                <a16:creationId xmlns:a16="http://schemas.microsoft.com/office/drawing/2014/main" id="{A9A28677-BE9D-4C5A-B3F4-E1005D5FEE96}"/>
              </a:ext>
            </a:extLst>
          </p:cNvPr>
          <p:cNvSpPr>
            <a:spLocks noGrp="1"/>
          </p:cNvSpPr>
          <p:nvPr>
            <p:ph type="body" sz="quarter" idx="11" hasCustomPrompt="1"/>
          </p:nvPr>
        </p:nvSpPr>
        <p:spPr>
          <a:xfrm>
            <a:off x="298450" y="243805"/>
            <a:ext cx="4291363" cy="453428"/>
          </a:xfrm>
          <a:prstGeom prst="rect">
            <a:avLst/>
          </a:prstGeom>
        </p:spPr>
        <p:txBody>
          <a:bodyPr anchor="ctr"/>
          <a:lstStyle>
            <a:lvl1pPr marL="0" indent="0">
              <a:buNone/>
              <a:defRPr sz="1800">
                <a:solidFill>
                  <a:schemeClr val="tx1"/>
                </a:solidFill>
              </a:defRPr>
            </a:lvl1pPr>
          </a:lstStyle>
          <a:p>
            <a:pPr marL="228600" marR="0" lvl="0" indent="-228600" algn="l" defTabSz="914387" rtl="0" eaLnBrk="1" fontAlgn="auto" latinLnBrk="0" hangingPunct="1">
              <a:lnSpc>
                <a:spcPct val="90000"/>
              </a:lnSpc>
              <a:spcBef>
                <a:spcPts val="1000"/>
              </a:spcBef>
              <a:spcAft>
                <a:spcPts val="0"/>
              </a:spcAft>
              <a:buClrTx/>
              <a:buSzTx/>
              <a:tabLst/>
              <a:defRPr/>
            </a:pPr>
            <a:r>
              <a:rPr lang="en-US"/>
              <a:t>ADD IN SEASON HERE</a:t>
            </a:r>
          </a:p>
        </p:txBody>
      </p:sp>
      <p:pic>
        <p:nvPicPr>
          <p:cNvPr id="6" name="Picture 5">
            <a:extLst>
              <a:ext uri="{FF2B5EF4-FFF2-40B4-BE49-F238E27FC236}">
                <a16:creationId xmlns:a16="http://schemas.microsoft.com/office/drawing/2014/main" id="{2EABA89F-1304-47A4-97A6-1DD392C109CE}"/>
              </a:ext>
            </a:extLst>
          </p:cNvPr>
          <p:cNvPicPr>
            <a:picLocks noChangeAspect="1"/>
          </p:cNvPicPr>
          <p:nvPr userDrawn="1"/>
        </p:nvPicPr>
        <p:blipFill>
          <a:blip r:embed="rId3"/>
          <a:srcRect/>
          <a:stretch/>
        </p:blipFill>
        <p:spPr>
          <a:xfrm>
            <a:off x="8979906" y="319143"/>
            <a:ext cx="618305" cy="618305"/>
          </a:xfrm>
          <a:prstGeom prst="rect">
            <a:avLst/>
          </a:prstGeom>
        </p:spPr>
      </p:pic>
      <p:sp>
        <p:nvSpPr>
          <p:cNvPr id="10" name="Text Placeholder 5">
            <a:extLst>
              <a:ext uri="{FF2B5EF4-FFF2-40B4-BE49-F238E27FC236}">
                <a16:creationId xmlns:a16="http://schemas.microsoft.com/office/drawing/2014/main" id="{A05452FC-7600-42EC-886D-87A15B806F77}"/>
              </a:ext>
            </a:extLst>
          </p:cNvPr>
          <p:cNvSpPr>
            <a:spLocks noGrp="1"/>
          </p:cNvSpPr>
          <p:nvPr>
            <p:ph type="body" sz="quarter" idx="12"/>
          </p:nvPr>
        </p:nvSpPr>
        <p:spPr>
          <a:xfrm>
            <a:off x="4732317" y="243805"/>
            <a:ext cx="4186052" cy="961540"/>
          </a:xfrm>
          <a:prstGeom prst="rect">
            <a:avLst/>
          </a:prstGeom>
        </p:spPr>
        <p:txBody>
          <a:bodyPr>
            <a:normAutofit/>
          </a:bodyPr>
          <a:lstStyle>
            <a:lvl1pPr>
              <a:spcBef>
                <a:spcPts val="0"/>
              </a:spcBef>
              <a:spcAft>
                <a:spcPts val="0"/>
              </a:spcAft>
              <a:defRPr sz="1200">
                <a:solidFill>
                  <a:schemeClr val="tx2"/>
                </a:solidFill>
              </a:defRPr>
            </a:lvl1pPr>
            <a:lvl2pPr marL="994509" indent="0">
              <a:buNone/>
              <a:defRPr/>
            </a:lvl2pPr>
          </a:lstStyle>
          <a:p>
            <a:pPr lvl="0"/>
            <a:endParaRPr lang="en-US"/>
          </a:p>
        </p:txBody>
      </p:sp>
      <p:pic>
        <p:nvPicPr>
          <p:cNvPr id="11" name="Picture 10" descr="Shape&#10;&#10;Description automatically generated">
            <a:extLst>
              <a:ext uri="{FF2B5EF4-FFF2-40B4-BE49-F238E27FC236}">
                <a16:creationId xmlns:a16="http://schemas.microsoft.com/office/drawing/2014/main" id="{E84A1D9C-3EBB-4EA9-A970-A069F7883027}"/>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t="4872" r="5109" b="236"/>
          <a:stretch/>
        </p:blipFill>
        <p:spPr>
          <a:xfrm>
            <a:off x="-2304" y="0"/>
            <a:ext cx="9908304" cy="6858000"/>
          </a:xfrm>
          <a:prstGeom prst="rect">
            <a:avLst/>
          </a:prstGeom>
        </p:spPr>
      </p:pic>
    </p:spTree>
    <p:extLst>
      <p:ext uri="{BB962C8B-B14F-4D97-AF65-F5344CB8AC3E}">
        <p14:creationId xmlns:p14="http://schemas.microsoft.com/office/powerpoint/2010/main" val="141473530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endParaRPr lang="en-US"/>
          </a:p>
        </p:txBody>
      </p:sp>
    </p:spTree>
    <p:extLst>
      <p:ext uri="{BB962C8B-B14F-4D97-AF65-F5344CB8AC3E}">
        <p14:creationId xmlns:p14="http://schemas.microsoft.com/office/powerpoint/2010/main" val="4114196524"/>
      </p:ext>
    </p:extLst>
  </p:cSld>
  <p:clrMap bg1="lt1" tx1="dk1" bg2="lt2" tx2="dk2" accent1="accent1" accent2="accent2" accent3="accent3" accent4="accent4" accent5="accent5" accent6="accent6" hlink="hlink" folHlink="folHlink"/>
  <p:sldLayoutIdLst>
    <p:sldLayoutId id="2147483661" r:id="rId1"/>
    <p:sldLayoutId id="2147483797" r:id="rId2"/>
    <p:sldLayoutId id="2147483669" r:id="rId3"/>
    <p:sldLayoutId id="2147483744" r:id="rId4"/>
    <p:sldLayoutId id="2147483667" r:id="rId5"/>
    <p:sldLayoutId id="2147483673" r:id="rId6"/>
    <p:sldLayoutId id="2147483781" r:id="rId7"/>
    <p:sldLayoutId id="2147483782" r:id="rId8"/>
    <p:sldLayoutId id="2147483783" r:id="rId9"/>
    <p:sldLayoutId id="2147483784" r:id="rId10"/>
    <p:sldLayoutId id="2147483721" r:id="rId11"/>
    <p:sldLayoutId id="2147483722" r:id="rId12"/>
    <p:sldLayoutId id="2147483795" r:id="rId13"/>
    <p:sldLayoutId id="2147483723" r:id="rId14"/>
    <p:sldLayoutId id="2147483724" r:id="rId15"/>
    <p:sldLayoutId id="2147483794" r:id="rId16"/>
    <p:sldLayoutId id="2147483786" r:id="rId17"/>
    <p:sldLayoutId id="2147483787" r:id="rId18"/>
    <p:sldLayoutId id="2147483704" r:id="rId19"/>
    <p:sldLayoutId id="2147483788" r:id="rId20"/>
    <p:sldLayoutId id="2147483707" r:id="rId21"/>
    <p:sldLayoutId id="2147483708" r:id="rId22"/>
    <p:sldLayoutId id="2147483710" r:id="rId23"/>
    <p:sldLayoutId id="2147483789" r:id="rId24"/>
    <p:sldLayoutId id="2147483790" r:id="rId25"/>
    <p:sldLayoutId id="2147483791" r:id="rId26"/>
    <p:sldLayoutId id="2147483688" r:id="rId27"/>
    <p:sldLayoutId id="2147483716" r:id="rId28"/>
    <p:sldLayoutId id="2147483715" r:id="rId29"/>
    <p:sldLayoutId id="2147483792" r:id="rId30"/>
    <p:sldLayoutId id="2147483793" r:id="rId31"/>
    <p:sldLayoutId id="2147483675" r:id="rId32"/>
    <p:sldLayoutId id="2147483676" r:id="rId33"/>
    <p:sldLayoutId id="2147483736" r:id="rId34"/>
    <p:sldLayoutId id="2147483760" r:id="rId35"/>
    <p:sldLayoutId id="2147483761" r:id="rId36"/>
    <p:sldLayoutId id="2147483762" r:id="rId37"/>
    <p:sldLayoutId id="2147483738" r:id="rId38"/>
    <p:sldLayoutId id="2147483739" r:id="rId39"/>
    <p:sldLayoutId id="2147483777" r:id="rId40"/>
    <p:sldLayoutId id="2147483778" r:id="rId41"/>
    <p:sldLayoutId id="2147483763" r:id="rId42"/>
    <p:sldLayoutId id="2147483779" r:id="rId43"/>
    <p:sldLayoutId id="2147483780" r:id="rId44"/>
    <p:sldLayoutId id="2147483741" r:id="rId45"/>
    <p:sldLayoutId id="2147483705" r:id="rId46"/>
    <p:sldLayoutId id="2147483796" r:id="rId4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hyperlink" Target="https://footballfoundation.org.uk/" TargetMode="External"/><Relationship Id="rId3" Type="http://schemas.openxmlformats.org/officeDocument/2006/relationships/hyperlink" Target="https://www.englandfootball.com/run/leagues-and-clubs/england-football-accreditation" TargetMode="External"/><Relationship Id="rId7" Type="http://schemas.openxmlformats.org/officeDocument/2006/relationships/hyperlink" Target="https://www.englandfootball.com/explore/county-football-associations" TargetMode="External"/><Relationship Id="rId2" Type="http://schemas.openxmlformats.org/officeDocument/2006/relationships/hyperlink" Target="https://www.englandfootball.com/run/leagues-and-clubs" TargetMode="External"/><Relationship Id="rId1" Type="http://schemas.openxmlformats.org/officeDocument/2006/relationships/slideLayout" Target="../slideLayouts/slideLayout47.xml"/><Relationship Id="rId6" Type="http://schemas.openxmlformats.org/officeDocument/2006/relationships/hyperlink" Target="https://the-fa.com/clubstructuresguide" TargetMode="External"/><Relationship Id="rId11" Type="http://schemas.openxmlformats.org/officeDocument/2006/relationships/hyperlink" Target="https://www.sportengland.org/how-we-can-help/our-funds" TargetMode="External"/><Relationship Id="rId5" Type="http://schemas.openxmlformats.org/officeDocument/2006/relationships/hyperlink" Target="https://learn.englandfootball.com/" TargetMode="External"/><Relationship Id="rId10" Type="http://schemas.openxmlformats.org/officeDocument/2006/relationships/hyperlink" Target="https://www.sportengland.org/" TargetMode="External"/><Relationship Id="rId4" Type="http://schemas.openxmlformats.org/officeDocument/2006/relationships/hyperlink" Target="https://www.youtube.com/c/thegrassrootsfootballhub" TargetMode="External"/><Relationship Id="rId9" Type="http://schemas.openxmlformats.org/officeDocument/2006/relationships/hyperlink" Target="https://footballfoundation.org.uk/local-plans"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channel/UCU5fNYzVSSBzzPS_flutLdQ" TargetMode="External"/><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c/thegrassrootsfootballhub" TargetMode="External"/><Relationship Id="rId2" Type="http://schemas.openxmlformats.org/officeDocument/2006/relationships/image" Target="../media/image8.jpeg"/><Relationship Id="rId1" Type="http://schemas.openxmlformats.org/officeDocument/2006/relationships/slideLayout" Target="../slideLayouts/slideLayout5.xml"/><Relationship Id="rId4" Type="http://schemas.openxmlformats.org/officeDocument/2006/relationships/hyperlink" Target="https://www.youtube.com/channel/UCU5fNYzVSSBzzPS_flutLdQ"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youtube.com/c/thegrassrootsfootballhub" TargetMode="Externa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youtube.com/c/thegrassrootsfootballhub" TargetMode="Externa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hyperlink" Target="https://we.tl/t-6JOCbRps5r" TargetMode="Externa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c/thegrassrootsfootballhub" TargetMode="External"/><Relationship Id="rId2" Type="http://schemas.openxmlformats.org/officeDocument/2006/relationships/image" Target="../media/image8.jpe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channel/UCU5fNYzVSSBzzPS_flutLdQ" TargetMode="External"/><Relationship Id="rId2" Type="http://schemas.openxmlformats.org/officeDocument/2006/relationships/image" Target="../media/image61.jpeg"/><Relationship Id="rId1" Type="http://schemas.openxmlformats.org/officeDocument/2006/relationships/slideLayout" Target="../slideLayouts/slideLayout27.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c/thegrassrootsfootballhub" TargetMode="External"/><Relationship Id="rId2" Type="http://schemas.openxmlformats.org/officeDocument/2006/relationships/image" Target="../media/image8.jpeg"/><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831423B8-B536-458F-8B38-40DF8B565305}"/>
              </a:ext>
            </a:extLst>
          </p:cNvPr>
          <p:cNvSpPr>
            <a:spLocks noGrp="1"/>
          </p:cNvSpPr>
          <p:nvPr>
            <p:ph type="subTitle" idx="1"/>
          </p:nvPr>
        </p:nvSpPr>
        <p:spPr/>
        <p:txBody>
          <a:bodyPr/>
          <a:lstStyle/>
          <a:p>
            <a:r>
              <a:rPr lang="en-GB" dirty="0"/>
              <a:t>2024 - 2025</a:t>
            </a:r>
          </a:p>
        </p:txBody>
      </p:sp>
      <p:sp>
        <p:nvSpPr>
          <p:cNvPr id="7" name="Text Placeholder 6">
            <a:extLst>
              <a:ext uri="{FF2B5EF4-FFF2-40B4-BE49-F238E27FC236}">
                <a16:creationId xmlns:a16="http://schemas.microsoft.com/office/drawing/2014/main" id="{FFE7C1D6-694C-44E9-A06D-B28A557CC6C9}"/>
              </a:ext>
            </a:extLst>
          </p:cNvPr>
          <p:cNvSpPr>
            <a:spLocks noGrp="1"/>
          </p:cNvSpPr>
          <p:nvPr>
            <p:ph type="body" sz="quarter" idx="11"/>
          </p:nvPr>
        </p:nvSpPr>
        <p:spPr>
          <a:xfrm>
            <a:off x="298449" y="342900"/>
            <a:ext cx="9399003" cy="1149016"/>
          </a:xfrm>
        </p:spPr>
        <p:txBody>
          <a:bodyPr>
            <a:noAutofit/>
          </a:bodyPr>
          <a:lstStyle/>
          <a:p>
            <a:pPr marL="0" indent="0">
              <a:buNone/>
            </a:pPr>
            <a:r>
              <a:rPr lang="en-GB" sz="3200" b="1" dirty="0"/>
              <a:t>VICTORIA PLAYING FIELDS FOOTBALL CLUB (VPFC)</a:t>
            </a:r>
          </a:p>
        </p:txBody>
      </p:sp>
      <p:pic>
        <p:nvPicPr>
          <p:cNvPr id="4" name="Picture Placeholder 3" descr="A logo for a football team&#10;&#10;Description automatically generated">
            <a:extLst>
              <a:ext uri="{FF2B5EF4-FFF2-40B4-BE49-F238E27FC236}">
                <a16:creationId xmlns:a16="http://schemas.microsoft.com/office/drawing/2014/main" id="{BB04966F-9092-57C8-E39E-83A390F84B4F}"/>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7847" r="17847"/>
          <a:stretch>
            <a:fillRect/>
          </a:stretch>
        </p:blipFill>
        <p:spPr/>
      </p:pic>
    </p:spTree>
    <p:extLst>
      <p:ext uri="{BB962C8B-B14F-4D97-AF65-F5344CB8AC3E}">
        <p14:creationId xmlns:p14="http://schemas.microsoft.com/office/powerpoint/2010/main" val="35985149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CC8CC894-6DD3-430B-8871-8F7AC42F7765}"/>
              </a:ext>
            </a:extLst>
          </p:cNvPr>
          <p:cNvSpPr>
            <a:spLocks noGrp="1"/>
          </p:cNvSpPr>
          <p:nvPr>
            <p:ph sz="half" idx="1"/>
          </p:nvPr>
        </p:nvSpPr>
        <p:spPr>
          <a:xfrm>
            <a:off x="297840" y="1133110"/>
            <a:ext cx="3037032" cy="5033228"/>
          </a:xfrm>
        </p:spPr>
        <p:txBody>
          <a:bodyPr>
            <a:normAutofit/>
          </a:bodyPr>
          <a:lstStyle/>
          <a:p>
            <a:r>
              <a:rPr lang="en-GB" b="1">
                <a:solidFill>
                  <a:schemeClr val="tx1"/>
                </a:solidFill>
              </a:rPr>
              <a:t>England Football Resources</a:t>
            </a:r>
            <a:endParaRPr lang="en-GB" b="1">
              <a:solidFill>
                <a:schemeClr val="tx1"/>
              </a:solidFill>
              <a:hlinkClick r:id="rId2">
                <a:extLst>
                  <a:ext uri="{A12FA001-AC4F-418D-AE19-62706E023703}">
                    <ahyp:hlinkClr xmlns:ahyp="http://schemas.microsoft.com/office/drawing/2018/hyperlinkcolor" val="tx"/>
                  </a:ext>
                </a:extLst>
              </a:hlinkClick>
            </a:endParaRPr>
          </a:p>
          <a:p>
            <a:r>
              <a:rPr lang="en-GB">
                <a:hlinkClick r:id="rId2">
                  <a:extLst>
                    <a:ext uri="{A12FA001-AC4F-418D-AE19-62706E023703}">
                      <ahyp:hlinkClr xmlns:ahyp="http://schemas.microsoft.com/office/drawing/2018/hyperlinkcolor" val="tx"/>
                    </a:ext>
                  </a:extLst>
                </a:hlinkClick>
              </a:rPr>
              <a:t>England Football – Leagues &amp; Clubs</a:t>
            </a:r>
            <a:endParaRPr lang="en-GB"/>
          </a:p>
          <a:p>
            <a:r>
              <a:rPr lang="en-GB">
                <a:hlinkClick r:id="rId3">
                  <a:extLst>
                    <a:ext uri="{A12FA001-AC4F-418D-AE19-62706E023703}">
                      <ahyp:hlinkClr xmlns:ahyp="http://schemas.microsoft.com/office/drawing/2018/hyperlinkcolor" val="tx"/>
                    </a:ext>
                  </a:extLst>
                </a:hlinkClick>
              </a:rPr>
              <a:t>England Football Accreditation</a:t>
            </a:r>
            <a:endParaRPr lang="en-GB"/>
          </a:p>
          <a:p>
            <a:endParaRPr lang="en-GB">
              <a:solidFill>
                <a:schemeClr val="tx1"/>
              </a:solidFill>
            </a:endParaRPr>
          </a:p>
          <a:p>
            <a:r>
              <a:rPr lang="en-GB" b="1">
                <a:solidFill>
                  <a:schemeClr val="tx1"/>
                </a:solidFill>
              </a:rPr>
              <a:t>Club Learning Opportunities</a:t>
            </a:r>
          </a:p>
          <a:p>
            <a:r>
              <a:rPr lang="en-GB">
                <a:hlinkClick r:id="rId4">
                  <a:extLst>
                    <a:ext uri="{A12FA001-AC4F-418D-AE19-62706E023703}">
                      <ahyp:hlinkClr xmlns:ahyp="http://schemas.microsoft.com/office/drawing/2018/hyperlinkcolor" val="tx"/>
                    </a:ext>
                  </a:extLst>
                </a:hlinkClick>
              </a:rPr>
              <a:t>YouTube - The League and Club Hub</a:t>
            </a:r>
            <a:endParaRPr lang="en-GB"/>
          </a:p>
          <a:p>
            <a:r>
              <a:rPr lang="en-GB">
                <a:hlinkClick r:id="rId5"/>
              </a:rPr>
              <a:t>England Football Learning</a:t>
            </a:r>
            <a:endParaRPr lang="en-GB"/>
          </a:p>
          <a:p>
            <a:endParaRPr lang="en-GB">
              <a:solidFill>
                <a:schemeClr val="tx1"/>
              </a:solidFill>
            </a:endParaRPr>
          </a:p>
          <a:p>
            <a:r>
              <a:rPr lang="en-GB" b="1">
                <a:solidFill>
                  <a:schemeClr val="tx1"/>
                </a:solidFill>
              </a:rPr>
              <a:t>Club Resources</a:t>
            </a:r>
            <a:endParaRPr lang="en-GB" b="1">
              <a:solidFill>
                <a:schemeClr val="tx1"/>
              </a:solidFill>
              <a:hlinkClick r:id="rId6">
                <a:extLst>
                  <a:ext uri="{A12FA001-AC4F-418D-AE19-62706E023703}">
                    <ahyp:hlinkClr xmlns:ahyp="http://schemas.microsoft.com/office/drawing/2018/hyperlinkcolor" val="tx"/>
                  </a:ext>
                </a:extLst>
              </a:hlinkClick>
            </a:endParaRPr>
          </a:p>
          <a:p>
            <a:r>
              <a:rPr lang="en-GB">
                <a:hlinkClick r:id="rId6">
                  <a:extLst>
                    <a:ext uri="{A12FA001-AC4F-418D-AE19-62706E023703}">
                      <ahyp:hlinkClr xmlns:ahyp="http://schemas.microsoft.com/office/drawing/2018/hyperlinkcolor" val="tx"/>
                    </a:ext>
                  </a:extLst>
                </a:hlinkClick>
              </a:rPr>
              <a:t>Club Structures Guide</a:t>
            </a:r>
            <a:endParaRPr lang="en-GB"/>
          </a:p>
          <a:p>
            <a:r>
              <a:rPr lang="en-GB">
                <a:hlinkClick r:id="rId7">
                  <a:extLst>
                    <a:ext uri="{A12FA001-AC4F-418D-AE19-62706E023703}">
                      <ahyp:hlinkClr xmlns:ahyp="http://schemas.microsoft.com/office/drawing/2018/hyperlinkcolor" val="tx"/>
                    </a:ext>
                  </a:extLst>
                </a:hlinkClick>
              </a:rPr>
              <a:t>Contact details for County FAs</a:t>
            </a:r>
            <a:endParaRPr lang="en-GB"/>
          </a:p>
          <a:p>
            <a:endParaRPr lang="en-GB"/>
          </a:p>
          <a:p>
            <a:r>
              <a:rPr lang="en-GB" b="1">
                <a:solidFill>
                  <a:schemeClr val="tx1"/>
                </a:solidFill>
              </a:rPr>
              <a:t>Other Grassroots Support</a:t>
            </a:r>
          </a:p>
          <a:p>
            <a:r>
              <a:rPr lang="en-GB">
                <a:hlinkClick r:id="rId8">
                  <a:extLst>
                    <a:ext uri="{A12FA001-AC4F-418D-AE19-62706E023703}">
                      <ahyp:hlinkClr xmlns:ahyp="http://schemas.microsoft.com/office/drawing/2018/hyperlinkcolor" val="tx"/>
                    </a:ext>
                  </a:extLst>
                </a:hlinkClick>
              </a:rPr>
              <a:t>Football Foundation</a:t>
            </a:r>
            <a:endParaRPr lang="en-GB"/>
          </a:p>
          <a:p>
            <a:r>
              <a:rPr lang="en-GB">
                <a:hlinkClick r:id="rId9">
                  <a:extLst>
                    <a:ext uri="{A12FA001-AC4F-418D-AE19-62706E023703}">
                      <ahyp:hlinkClr xmlns:ahyp="http://schemas.microsoft.com/office/drawing/2018/hyperlinkcolor" val="tx"/>
                    </a:ext>
                  </a:extLst>
                </a:hlinkClick>
              </a:rPr>
              <a:t>Football Foundation – Local Plans</a:t>
            </a:r>
            <a:endParaRPr lang="en-GB"/>
          </a:p>
          <a:p>
            <a:r>
              <a:rPr lang="en-GB">
                <a:hlinkClick r:id="rId10">
                  <a:extLst>
                    <a:ext uri="{A12FA001-AC4F-418D-AE19-62706E023703}">
                      <ahyp:hlinkClr xmlns:ahyp="http://schemas.microsoft.com/office/drawing/2018/hyperlinkcolor" val="tx"/>
                    </a:ext>
                  </a:extLst>
                </a:hlinkClick>
              </a:rPr>
              <a:t>Sport England</a:t>
            </a:r>
            <a:endParaRPr lang="en-GB"/>
          </a:p>
          <a:p>
            <a:r>
              <a:rPr lang="en-GB">
                <a:hlinkClick r:id="rId11">
                  <a:extLst>
                    <a:ext uri="{A12FA001-AC4F-418D-AE19-62706E023703}">
                      <ahyp:hlinkClr xmlns:ahyp="http://schemas.microsoft.com/office/drawing/2018/hyperlinkcolor" val="tx"/>
                    </a:ext>
                  </a:extLst>
                </a:hlinkClick>
              </a:rPr>
              <a:t>Sport England – Funding</a:t>
            </a:r>
            <a:endParaRPr lang="en-GB"/>
          </a:p>
        </p:txBody>
      </p:sp>
    </p:spTree>
    <p:extLst>
      <p:ext uri="{BB962C8B-B14F-4D97-AF65-F5344CB8AC3E}">
        <p14:creationId xmlns:p14="http://schemas.microsoft.com/office/powerpoint/2010/main" val="17136524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1000"/>
            <a:lum/>
          </a:blip>
          <a:srcRect/>
          <a:stretch>
            <a:fillRect t="-1000" b="-1000"/>
          </a:stretch>
        </a:blipFill>
        <a:effectLst/>
      </p:bgPr>
    </p:bg>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81A7CF-3BAE-4F35-87AE-79E45D888739}"/>
              </a:ext>
            </a:extLst>
          </p:cNvPr>
          <p:cNvSpPr>
            <a:spLocks noGrp="1"/>
          </p:cNvSpPr>
          <p:nvPr>
            <p:ph type="body" sz="quarter" idx="4294967295"/>
          </p:nvPr>
        </p:nvSpPr>
        <p:spPr>
          <a:xfrm>
            <a:off x="297840" y="276226"/>
            <a:ext cx="5005387" cy="361950"/>
          </a:xfrm>
        </p:spPr>
        <p:txBody>
          <a:bodyPr/>
          <a:lstStyle/>
          <a:p>
            <a:r>
              <a:rPr lang="en-GB" dirty="0"/>
              <a:t>VPFC</a:t>
            </a:r>
          </a:p>
        </p:txBody>
      </p:sp>
      <p:sp>
        <p:nvSpPr>
          <p:cNvPr id="9" name="TextBox 8">
            <a:extLst>
              <a:ext uri="{FF2B5EF4-FFF2-40B4-BE49-F238E27FC236}">
                <a16:creationId xmlns:a16="http://schemas.microsoft.com/office/drawing/2014/main" id="{357FC223-48E3-471F-22CD-A36B9E3B4FC5}"/>
              </a:ext>
            </a:extLst>
          </p:cNvPr>
          <p:cNvSpPr txBox="1">
            <a:spLocks noChangeAspect="1"/>
          </p:cNvSpPr>
          <p:nvPr/>
        </p:nvSpPr>
        <p:spPr>
          <a:xfrm>
            <a:off x="5561105" y="2997709"/>
            <a:ext cx="3359426" cy="307777"/>
          </a:xfrm>
          <a:prstGeom prst="rect">
            <a:avLst/>
          </a:prstGeom>
          <a:noFill/>
        </p:spPr>
        <p:txBody>
          <a:bodyPr wrap="square" rtlCol="0">
            <a:noAutofit/>
          </a:bodyPr>
          <a:lstStyle/>
          <a:p>
            <a:r>
              <a:rPr lang="en-US" sz="1200">
                <a:solidFill>
                  <a:schemeClr val="tx1"/>
                </a:solidFill>
                <a:latin typeface="FS Dillon Medium" panose="02000606030000020004" pitchFamily="50" charset="0"/>
                <a:hlinkClick r:id="rId3">
                  <a:extLst>
                    <a:ext uri="{A12FA001-AC4F-418D-AE19-62706E023703}">
                      <ahyp:hlinkClr xmlns:ahyp="http://schemas.microsoft.com/office/drawing/2018/hyperlinkcolor" val="tx"/>
                    </a:ext>
                  </a:extLst>
                </a:hlinkClick>
              </a:rPr>
              <a:t>The Leagues and Clubs YouTube Hub.</a:t>
            </a:r>
            <a:endParaRPr lang="en-US" sz="1200">
              <a:solidFill>
                <a:schemeClr val="tx1"/>
              </a:solidFill>
              <a:latin typeface="FS Dillon Medium" panose="02000606030000020004" pitchFamily="50" charset="0"/>
            </a:endParaRPr>
          </a:p>
        </p:txBody>
      </p:sp>
    </p:spTree>
    <p:extLst>
      <p:ext uri="{BB962C8B-B14F-4D97-AF65-F5344CB8AC3E}">
        <p14:creationId xmlns:p14="http://schemas.microsoft.com/office/powerpoint/2010/main" val="5787016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alendar&#10;&#10;Description automatically generated with medium confidence">
            <a:extLst>
              <a:ext uri="{FF2B5EF4-FFF2-40B4-BE49-F238E27FC236}">
                <a16:creationId xmlns:a16="http://schemas.microsoft.com/office/drawing/2014/main" id="{367E155C-6DB4-4CBA-BC5B-8D37934C3ED0}"/>
              </a:ext>
            </a:extLst>
          </p:cNvPr>
          <p:cNvPicPr>
            <a:picLocks noChangeAspect="1"/>
          </p:cNvPicPr>
          <p:nvPr/>
        </p:nvPicPr>
        <p:blipFill rotWithShape="1">
          <a:blip r:embed="rId2">
            <a:extLst>
              <a:ext uri="{28A0092B-C50C-407E-A947-70E740481C1C}">
                <a14:useLocalDpi xmlns:a14="http://schemas.microsoft.com/office/drawing/2010/main" val="0"/>
              </a:ext>
            </a:extLst>
          </a:blip>
          <a:srcRect l="2594" t="22155" r="1960" b="70070"/>
          <a:stretch/>
        </p:blipFill>
        <p:spPr>
          <a:xfrm>
            <a:off x="271928" y="1394380"/>
            <a:ext cx="9454777" cy="556260"/>
          </a:xfrm>
          <a:prstGeom prst="rect">
            <a:avLst/>
          </a:prstGeom>
        </p:spPr>
      </p:pic>
      <p:graphicFrame>
        <p:nvGraphicFramePr>
          <p:cNvPr id="4" name="Table 4">
            <a:extLst>
              <a:ext uri="{FF2B5EF4-FFF2-40B4-BE49-F238E27FC236}">
                <a16:creationId xmlns:a16="http://schemas.microsoft.com/office/drawing/2014/main" id="{A415A69D-ABF5-4BDF-BC9C-8700D02AEF4E}"/>
              </a:ext>
            </a:extLst>
          </p:cNvPr>
          <p:cNvGraphicFramePr>
            <a:graphicFrameLocks/>
          </p:cNvGraphicFramePr>
          <p:nvPr>
            <p:extLst>
              <p:ext uri="{D42A27DB-BD31-4B8C-83A1-F6EECF244321}">
                <p14:modId xmlns:p14="http://schemas.microsoft.com/office/powerpoint/2010/main" val="3854018699"/>
              </p:ext>
            </p:extLst>
          </p:nvPr>
        </p:nvGraphicFramePr>
        <p:xfrm>
          <a:off x="304800" y="1950640"/>
          <a:ext cx="9389035" cy="4732049"/>
        </p:xfrm>
        <a:graphic>
          <a:graphicData uri="http://schemas.openxmlformats.org/drawingml/2006/table">
            <a:tbl>
              <a:tblPr firstRow="1" bandRow="1">
                <a:tableStyleId>{BDBED569-4797-4DF1-A0F4-6AAB3CD982D8}</a:tableStyleId>
              </a:tblPr>
              <a:tblGrid>
                <a:gridCol w="1870635">
                  <a:extLst>
                    <a:ext uri="{9D8B030D-6E8A-4147-A177-3AD203B41FA5}">
                      <a16:colId xmlns:a16="http://schemas.microsoft.com/office/drawing/2014/main" val="4125670610"/>
                    </a:ext>
                  </a:extLst>
                </a:gridCol>
                <a:gridCol w="1876612">
                  <a:extLst>
                    <a:ext uri="{9D8B030D-6E8A-4147-A177-3AD203B41FA5}">
                      <a16:colId xmlns:a16="http://schemas.microsoft.com/office/drawing/2014/main" val="3899389965"/>
                    </a:ext>
                  </a:extLst>
                </a:gridCol>
                <a:gridCol w="1882588">
                  <a:extLst>
                    <a:ext uri="{9D8B030D-6E8A-4147-A177-3AD203B41FA5}">
                      <a16:colId xmlns:a16="http://schemas.microsoft.com/office/drawing/2014/main" val="2221841595"/>
                    </a:ext>
                  </a:extLst>
                </a:gridCol>
                <a:gridCol w="1882589">
                  <a:extLst>
                    <a:ext uri="{9D8B030D-6E8A-4147-A177-3AD203B41FA5}">
                      <a16:colId xmlns:a16="http://schemas.microsoft.com/office/drawing/2014/main" val="516474111"/>
                    </a:ext>
                  </a:extLst>
                </a:gridCol>
                <a:gridCol w="1876611">
                  <a:extLst>
                    <a:ext uri="{9D8B030D-6E8A-4147-A177-3AD203B41FA5}">
                      <a16:colId xmlns:a16="http://schemas.microsoft.com/office/drawing/2014/main" val="3120689582"/>
                    </a:ext>
                  </a:extLst>
                </a:gridCol>
              </a:tblGrid>
              <a:tr h="986521">
                <a:tc>
                  <a:txBody>
                    <a:bodyPr/>
                    <a:lstStyle/>
                    <a:p>
                      <a:r>
                        <a:rPr lang="en-GB" sz="1200" b="1" dirty="0">
                          <a:solidFill>
                            <a:schemeClr val="tx2"/>
                          </a:solidFill>
                        </a:rPr>
                        <a:t>Inclusivity</a:t>
                      </a:r>
                    </a:p>
                    <a:p>
                      <a:r>
                        <a:rPr lang="en-GB" sz="1200" b="0" dirty="0">
                          <a:solidFill>
                            <a:schemeClr val="tx2"/>
                          </a:solidFill>
                        </a:rPr>
                        <a:t>Foster a love of football in a friendly and inclusive environment.</a:t>
                      </a:r>
                    </a:p>
                  </a:txBody>
                  <a:tcPr>
                    <a:solidFill>
                      <a:schemeClr val="bg1">
                        <a:alpha val="70000"/>
                      </a:schemeClr>
                    </a:solidFill>
                  </a:tcPr>
                </a:tc>
                <a:tc>
                  <a:txBody>
                    <a:bodyPr/>
                    <a:lstStyle/>
                    <a:p>
                      <a:r>
                        <a:rPr lang="en-GB" sz="1200" b="0" dirty="0">
                          <a:solidFill>
                            <a:schemeClr val="tx2"/>
                          </a:solidFill>
                        </a:rPr>
                        <a:t>Ongoing</a:t>
                      </a:r>
                    </a:p>
                  </a:txBody>
                  <a:tcPr>
                    <a:solidFill>
                      <a:schemeClr val="bg1">
                        <a:alpha val="70000"/>
                      </a:schemeClr>
                    </a:solidFill>
                  </a:tcPr>
                </a:tc>
                <a:tc>
                  <a:txBody>
                    <a:bodyPr/>
                    <a:lstStyle/>
                    <a:p>
                      <a:r>
                        <a:rPr lang="en-GB" sz="1200" b="0" dirty="0">
                          <a:solidFill>
                            <a:schemeClr val="tx2"/>
                          </a:solidFill>
                        </a:rPr>
                        <a:t>Committee</a:t>
                      </a:r>
                    </a:p>
                  </a:txBody>
                  <a:tcPr>
                    <a:solidFill>
                      <a:schemeClr val="bg1">
                        <a:alpha val="70000"/>
                      </a:schemeClr>
                    </a:solidFill>
                  </a:tcPr>
                </a:tc>
                <a:tc>
                  <a:txBody>
                    <a:bodyPr/>
                    <a:lstStyle/>
                    <a:p>
                      <a:r>
                        <a:rPr lang="en-GB" sz="1200" b="0" dirty="0">
                          <a:solidFill>
                            <a:schemeClr val="tx2"/>
                          </a:solidFill>
                        </a:rPr>
                        <a:t>No direct costs. Capturing “Why We Exist”, is about defining club Ethos rather than projects or initiatives.</a:t>
                      </a:r>
                    </a:p>
                  </a:txBody>
                  <a:tcPr>
                    <a:solidFill>
                      <a:schemeClr val="bg1">
                        <a:alpha val="70000"/>
                      </a:schemeClr>
                    </a:solidFill>
                  </a:tcPr>
                </a:tc>
                <a:tc>
                  <a:txBody>
                    <a:bodyPr/>
                    <a:lstStyle/>
                    <a:p>
                      <a:r>
                        <a:rPr lang="en-GB" sz="1200" b="0" dirty="0">
                          <a:solidFill>
                            <a:schemeClr val="tx2"/>
                          </a:solidFill>
                        </a:rPr>
                        <a:t>Annually – on refreshing club accreditation.</a:t>
                      </a:r>
                    </a:p>
                  </a:txBody>
                  <a:tcPr>
                    <a:solidFill>
                      <a:schemeClr val="bg1">
                        <a:alpha val="70000"/>
                      </a:schemeClr>
                    </a:solidFill>
                  </a:tcPr>
                </a:tc>
                <a:extLst>
                  <a:ext uri="{0D108BD9-81ED-4DB2-BD59-A6C34878D82A}">
                    <a16:rowId xmlns:a16="http://schemas.microsoft.com/office/drawing/2014/main" val="279238776"/>
                  </a:ext>
                </a:extLst>
              </a:tr>
              <a:tr h="1165889">
                <a:tc>
                  <a:txBody>
                    <a:bodyPr/>
                    <a:lstStyle/>
                    <a:p>
                      <a:r>
                        <a:rPr lang="en-GB" sz="1200" b="1" dirty="0">
                          <a:solidFill>
                            <a:schemeClr val="tx2"/>
                          </a:solidFill>
                        </a:rPr>
                        <a:t>Activity</a:t>
                      </a:r>
                    </a:p>
                    <a:p>
                      <a:r>
                        <a:rPr lang="en-GB" sz="1200" dirty="0">
                          <a:solidFill>
                            <a:schemeClr val="tx2"/>
                          </a:solidFill>
                        </a:rPr>
                        <a:t>Encourage participation in sports, focusing on skill development and enjoyment.</a:t>
                      </a:r>
                    </a:p>
                  </a:txBody>
                  <a:tcPr>
                    <a:solidFill>
                      <a:schemeClr val="bg1">
                        <a:alpha val="70000"/>
                      </a:schemeClr>
                    </a:solidFill>
                  </a:tcPr>
                </a:tc>
                <a:tc>
                  <a:txBody>
                    <a:bodyPr/>
                    <a:lstStyle/>
                    <a:p>
                      <a:r>
                        <a:rPr lang="en-GB" sz="1200" b="0" dirty="0">
                          <a:solidFill>
                            <a:schemeClr val="tx2"/>
                          </a:solidFill>
                        </a:rPr>
                        <a:t>Ongoing</a:t>
                      </a:r>
                      <a:endParaRPr lang="en-GB" sz="1200" dirty="0">
                        <a:solidFill>
                          <a:schemeClr val="tx2"/>
                        </a:solidFill>
                      </a:endParaRPr>
                    </a:p>
                  </a:txBody>
                  <a:tcPr>
                    <a:solidFill>
                      <a:schemeClr val="bg1">
                        <a:alpha val="70000"/>
                      </a:schemeClr>
                    </a:solidFill>
                  </a:tcPr>
                </a:tc>
                <a:tc>
                  <a:txBody>
                    <a:bodyPr/>
                    <a:lstStyle/>
                    <a:p>
                      <a:r>
                        <a:rPr lang="en-GB" sz="1200" dirty="0">
                          <a:solidFill>
                            <a:schemeClr val="tx2"/>
                          </a:solidFill>
                        </a:rPr>
                        <a:t>Committee</a:t>
                      </a:r>
                    </a:p>
                  </a:txBody>
                  <a:tcPr>
                    <a:solidFill>
                      <a:schemeClr val="bg1">
                        <a:alpha val="70000"/>
                      </a:schemeClr>
                    </a:solidFill>
                  </a:tcPr>
                </a:tc>
                <a:tc>
                  <a:txBody>
                    <a:bodyPr/>
                    <a:lstStyle/>
                    <a:p>
                      <a:r>
                        <a:rPr lang="en-GB" sz="1200" dirty="0">
                          <a:solidFill>
                            <a:schemeClr val="tx2"/>
                          </a:solidFill>
                        </a:rPr>
                        <a:t>As Above</a:t>
                      </a:r>
                    </a:p>
                  </a:txBody>
                  <a:tcPr>
                    <a:solidFill>
                      <a:schemeClr val="bg1">
                        <a:alpha val="7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2"/>
                          </a:solidFill>
                        </a:rPr>
                        <a:t>Annually – on refreshing club accreditation.</a:t>
                      </a:r>
                    </a:p>
                    <a:p>
                      <a:endParaRPr lang="en-GB" sz="1200" dirty="0">
                        <a:solidFill>
                          <a:schemeClr val="tx2"/>
                        </a:solidFill>
                      </a:endParaRPr>
                    </a:p>
                  </a:txBody>
                  <a:tcPr>
                    <a:solidFill>
                      <a:schemeClr val="bg1">
                        <a:alpha val="70000"/>
                      </a:schemeClr>
                    </a:solidFill>
                  </a:tcPr>
                </a:tc>
                <a:extLst>
                  <a:ext uri="{0D108BD9-81ED-4DB2-BD59-A6C34878D82A}">
                    <a16:rowId xmlns:a16="http://schemas.microsoft.com/office/drawing/2014/main" val="3350090079"/>
                  </a:ext>
                </a:extLst>
              </a:tr>
              <a:tr h="1345256">
                <a:tc>
                  <a:txBody>
                    <a:bodyPr/>
                    <a:lstStyle/>
                    <a:p>
                      <a:pPr marL="0" algn="l" defTabSz="914400" rtl="0" eaLnBrk="1" latinLnBrk="0" hangingPunct="1"/>
                      <a:r>
                        <a:rPr lang="en-GB" sz="1200" b="1" kern="1200" dirty="0">
                          <a:solidFill>
                            <a:schemeClr val="tx2"/>
                          </a:solidFill>
                          <a:latin typeface="+mn-lt"/>
                          <a:ea typeface="+mn-ea"/>
                          <a:cs typeface="+mn-cs"/>
                        </a:rPr>
                        <a:t>Community</a:t>
                      </a:r>
                    </a:p>
                    <a:p>
                      <a:pPr marL="0" algn="l" defTabSz="914400" rtl="0" eaLnBrk="1" latinLnBrk="0" hangingPunct="1"/>
                      <a:r>
                        <a:rPr lang="en-GB" sz="1200" b="0" kern="1200" dirty="0">
                          <a:solidFill>
                            <a:schemeClr val="tx2"/>
                          </a:solidFill>
                          <a:latin typeface="+mn-lt"/>
                          <a:ea typeface="+mn-ea"/>
                          <a:cs typeface="+mn-cs"/>
                        </a:rPr>
                        <a:t>Promote community spirit and teamwork among young children. Create community connections between parents.</a:t>
                      </a:r>
                    </a:p>
                  </a:txBody>
                  <a:tcPr>
                    <a:solidFill>
                      <a:schemeClr val="bg1">
                        <a:alpha val="70000"/>
                      </a:schemeClr>
                    </a:solidFill>
                  </a:tcPr>
                </a:tc>
                <a:tc>
                  <a:txBody>
                    <a:bodyPr/>
                    <a:lstStyle/>
                    <a:p>
                      <a:r>
                        <a:rPr lang="en-GB" sz="1200" b="0" dirty="0">
                          <a:solidFill>
                            <a:schemeClr val="tx2"/>
                          </a:solidFill>
                        </a:rPr>
                        <a:t>Ongoing</a:t>
                      </a:r>
                      <a:endParaRPr lang="en-GB" sz="1200" dirty="0">
                        <a:solidFill>
                          <a:schemeClr val="tx2"/>
                        </a:solidFill>
                      </a:endParaRPr>
                    </a:p>
                  </a:txBody>
                  <a:tcPr>
                    <a:solidFill>
                      <a:schemeClr val="bg1">
                        <a:alpha val="70000"/>
                      </a:schemeClr>
                    </a:solidFill>
                  </a:tcPr>
                </a:tc>
                <a:tc>
                  <a:txBody>
                    <a:bodyPr/>
                    <a:lstStyle/>
                    <a:p>
                      <a:r>
                        <a:rPr lang="en-GB" sz="1200" dirty="0">
                          <a:solidFill>
                            <a:schemeClr val="tx2"/>
                          </a:solidFill>
                        </a:rPr>
                        <a:t>Committee</a:t>
                      </a:r>
                    </a:p>
                  </a:txBody>
                  <a:tcPr>
                    <a:solidFill>
                      <a:schemeClr val="bg1">
                        <a:alpha val="7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2"/>
                          </a:solidFill>
                        </a:rPr>
                        <a:t>As Above</a:t>
                      </a:r>
                    </a:p>
                    <a:p>
                      <a:endParaRPr lang="en-GB" sz="1200" dirty="0">
                        <a:solidFill>
                          <a:schemeClr val="tx2"/>
                        </a:solidFill>
                      </a:endParaRPr>
                    </a:p>
                  </a:txBody>
                  <a:tcPr>
                    <a:solidFill>
                      <a:schemeClr val="bg1">
                        <a:alpha val="7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2"/>
                          </a:solidFill>
                        </a:rPr>
                        <a:t>Annually – on refreshing club accreditation.</a:t>
                      </a:r>
                    </a:p>
                    <a:p>
                      <a:endParaRPr lang="en-GB" sz="1200" dirty="0">
                        <a:solidFill>
                          <a:schemeClr val="tx2"/>
                        </a:solidFill>
                      </a:endParaRPr>
                    </a:p>
                  </a:txBody>
                  <a:tcPr>
                    <a:solidFill>
                      <a:schemeClr val="bg1">
                        <a:alpha val="70000"/>
                      </a:schemeClr>
                    </a:solidFill>
                  </a:tcPr>
                </a:tc>
                <a:extLst>
                  <a:ext uri="{0D108BD9-81ED-4DB2-BD59-A6C34878D82A}">
                    <a16:rowId xmlns:a16="http://schemas.microsoft.com/office/drawing/2014/main" val="1066648852"/>
                  </a:ext>
                </a:extLst>
              </a:tr>
              <a:tr h="1165889">
                <a:tc>
                  <a:txBody>
                    <a:bodyPr/>
                    <a:lstStyle/>
                    <a:p>
                      <a:r>
                        <a:rPr lang="en-GB" sz="1200" b="1" dirty="0">
                          <a:solidFill>
                            <a:schemeClr val="tx2"/>
                          </a:solidFill>
                        </a:rPr>
                        <a:t>Development</a:t>
                      </a:r>
                    </a:p>
                    <a:p>
                      <a:r>
                        <a:rPr lang="en-GB" sz="1200" dirty="0">
                          <a:solidFill>
                            <a:schemeClr val="tx2"/>
                          </a:solidFill>
                        </a:rPr>
                        <a:t>Provide pathways for children to progress to league football, ensuring continued development and opportunities.</a:t>
                      </a:r>
                    </a:p>
                  </a:txBody>
                  <a:tcPr>
                    <a:solidFill>
                      <a:schemeClr val="bg1">
                        <a:alpha val="70000"/>
                      </a:schemeClr>
                    </a:solidFill>
                  </a:tcPr>
                </a:tc>
                <a:tc>
                  <a:txBody>
                    <a:bodyPr/>
                    <a:lstStyle/>
                    <a:p>
                      <a:r>
                        <a:rPr lang="en-GB" sz="1200" b="0" dirty="0">
                          <a:solidFill>
                            <a:schemeClr val="tx2"/>
                          </a:solidFill>
                        </a:rPr>
                        <a:t>Ongoing</a:t>
                      </a:r>
                      <a:endParaRPr lang="en-GB" sz="1200" dirty="0">
                        <a:solidFill>
                          <a:schemeClr val="tx2"/>
                        </a:solidFill>
                      </a:endParaRPr>
                    </a:p>
                  </a:txBody>
                  <a:tcPr>
                    <a:solidFill>
                      <a:schemeClr val="bg1">
                        <a:alpha val="70000"/>
                      </a:schemeClr>
                    </a:solidFill>
                  </a:tcPr>
                </a:tc>
                <a:tc>
                  <a:txBody>
                    <a:bodyPr/>
                    <a:lstStyle/>
                    <a:p>
                      <a:r>
                        <a:rPr lang="en-GB" sz="1200" dirty="0">
                          <a:solidFill>
                            <a:schemeClr val="tx2"/>
                          </a:solidFill>
                        </a:rPr>
                        <a:t>Committee</a:t>
                      </a:r>
                    </a:p>
                  </a:txBody>
                  <a:tcPr>
                    <a:solidFill>
                      <a:schemeClr val="bg1">
                        <a:alpha val="7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2"/>
                          </a:solidFill>
                        </a:rPr>
                        <a:t>As Above</a:t>
                      </a:r>
                    </a:p>
                    <a:p>
                      <a:endParaRPr lang="en-GB" sz="1200" dirty="0">
                        <a:solidFill>
                          <a:schemeClr val="tx2"/>
                        </a:solidFill>
                      </a:endParaRPr>
                    </a:p>
                  </a:txBody>
                  <a:tcPr>
                    <a:solidFill>
                      <a:schemeClr val="bg1">
                        <a:alpha val="7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2"/>
                          </a:solidFill>
                        </a:rPr>
                        <a:t>Annually – on refreshing club accreditation.</a:t>
                      </a:r>
                    </a:p>
                    <a:p>
                      <a:endParaRPr lang="en-GB" sz="1200" dirty="0">
                        <a:solidFill>
                          <a:schemeClr val="tx2"/>
                        </a:solidFill>
                      </a:endParaRPr>
                    </a:p>
                  </a:txBody>
                  <a:tcPr>
                    <a:solidFill>
                      <a:schemeClr val="bg1">
                        <a:alpha val="70000"/>
                      </a:schemeClr>
                    </a:solidFill>
                  </a:tcPr>
                </a:tc>
                <a:extLst>
                  <a:ext uri="{0D108BD9-81ED-4DB2-BD59-A6C34878D82A}">
                    <a16:rowId xmlns:a16="http://schemas.microsoft.com/office/drawing/2014/main" val="2844108709"/>
                  </a:ext>
                </a:extLst>
              </a:tr>
            </a:tbl>
          </a:graphicData>
        </a:graphic>
      </p:graphicFrame>
      <p:sp>
        <p:nvSpPr>
          <p:cNvPr id="2" name="Text Placeholder 1">
            <a:extLst>
              <a:ext uri="{FF2B5EF4-FFF2-40B4-BE49-F238E27FC236}">
                <a16:creationId xmlns:a16="http://schemas.microsoft.com/office/drawing/2014/main" id="{F7B603EF-9D22-4938-BEF6-CCDB48B851A9}"/>
              </a:ext>
            </a:extLst>
          </p:cNvPr>
          <p:cNvSpPr>
            <a:spLocks noGrp="1"/>
          </p:cNvSpPr>
          <p:nvPr>
            <p:ph type="body" sz="quarter" idx="12"/>
          </p:nvPr>
        </p:nvSpPr>
        <p:spPr>
          <a:xfrm>
            <a:off x="3841668" y="243805"/>
            <a:ext cx="4866050" cy="961540"/>
          </a:xfrm>
        </p:spPr>
        <p:txBody>
          <a:bodyPr>
            <a:normAutofit/>
          </a:bodyPr>
          <a:lstStyle/>
          <a:p>
            <a:r>
              <a:rPr lang="en-GB" dirty="0"/>
              <a:t>Use this planner to set goals and create tasks to complete which will</a:t>
            </a:r>
          </a:p>
          <a:p>
            <a:r>
              <a:rPr lang="en-GB" dirty="0"/>
              <a:t>help you understand your clubs vision, and what its purpose is.</a:t>
            </a:r>
          </a:p>
          <a:p>
            <a:r>
              <a:rPr lang="en-GB" b="1" dirty="0"/>
              <a:t>Tip: </a:t>
            </a:r>
            <a:r>
              <a:rPr lang="en-GB" dirty="0"/>
              <a:t>Visit our </a:t>
            </a:r>
            <a:r>
              <a:rPr lang="en-GB" u="sng" dirty="0">
                <a:solidFill>
                  <a:schemeClr val="tx1"/>
                </a:solidFill>
                <a:hlinkClick r:id="rId3">
                  <a:extLst>
                    <a:ext uri="{A12FA001-AC4F-418D-AE19-62706E023703}">
                      <ahyp:hlinkClr xmlns:ahyp="http://schemas.microsoft.com/office/drawing/2018/hyperlinkcolor" val="tx"/>
                    </a:ext>
                  </a:extLst>
                </a:hlinkClick>
              </a:rPr>
              <a:t>England Football League and Club Hub</a:t>
            </a:r>
            <a:r>
              <a:rPr lang="en-GB" dirty="0">
                <a:solidFill>
                  <a:schemeClr val="tx1"/>
                </a:solidFill>
              </a:rPr>
              <a:t> </a:t>
            </a:r>
            <a:r>
              <a:rPr lang="en-GB" dirty="0"/>
              <a:t>on YouTube </a:t>
            </a:r>
            <a:br>
              <a:rPr lang="en-GB" dirty="0"/>
            </a:br>
            <a:r>
              <a:rPr lang="en-GB" dirty="0"/>
              <a:t>for ideas and insights to help you develop a vision and mission for your club.</a:t>
            </a:r>
          </a:p>
          <a:p>
            <a:endParaRPr lang="en-GB" dirty="0"/>
          </a:p>
        </p:txBody>
      </p:sp>
      <p:sp>
        <p:nvSpPr>
          <p:cNvPr id="5" name="TextBox 4">
            <a:extLst>
              <a:ext uri="{FF2B5EF4-FFF2-40B4-BE49-F238E27FC236}">
                <a16:creationId xmlns:a16="http://schemas.microsoft.com/office/drawing/2014/main" id="{04176BFB-4D0C-B4DE-6B85-4F7127B4B8F4}"/>
              </a:ext>
            </a:extLst>
          </p:cNvPr>
          <p:cNvSpPr txBox="1"/>
          <p:nvPr/>
        </p:nvSpPr>
        <p:spPr>
          <a:xfrm>
            <a:off x="381000" y="1088571"/>
            <a:ext cx="0" cy="0"/>
          </a:xfrm>
          <a:prstGeom prst="rect">
            <a:avLst/>
          </a:prstGeom>
          <a:noFill/>
        </p:spPr>
        <p:txBody>
          <a:bodyPr wrap="none" rtlCol="0">
            <a:noAutofit/>
          </a:bodyPr>
          <a:lstStyle/>
          <a:p>
            <a:pPr algn="l"/>
            <a:endParaRPr lang="en-US" sz="1400" dirty="0">
              <a:solidFill>
                <a:schemeClr val="tx1"/>
              </a:solidFill>
              <a:latin typeface="FS Dillon" panose="02000506030000020004" pitchFamily="2" charset="77"/>
              <a:hlinkClick r:id="rId4">
                <a:extLst>
                  <a:ext uri="{A12FA001-AC4F-418D-AE19-62706E023703}">
                    <ahyp:hlinkClr xmlns:ahyp="http://schemas.microsoft.com/office/drawing/2018/hyperlinkcolor" val="tx"/>
                  </a:ext>
                </a:extLst>
              </a:hlinkClick>
            </a:endParaRPr>
          </a:p>
        </p:txBody>
      </p:sp>
      <p:sp>
        <p:nvSpPr>
          <p:cNvPr id="6" name="TextBox 5">
            <a:extLst>
              <a:ext uri="{FF2B5EF4-FFF2-40B4-BE49-F238E27FC236}">
                <a16:creationId xmlns:a16="http://schemas.microsoft.com/office/drawing/2014/main" id="{9ABC2A38-1E2F-43C4-4110-DE4F47FE0DB6}"/>
              </a:ext>
            </a:extLst>
          </p:cNvPr>
          <p:cNvSpPr txBox="1"/>
          <p:nvPr/>
        </p:nvSpPr>
        <p:spPr>
          <a:xfrm>
            <a:off x="925286" y="1121229"/>
            <a:ext cx="0" cy="0"/>
          </a:xfrm>
          <a:prstGeom prst="rect">
            <a:avLst/>
          </a:prstGeom>
          <a:noFill/>
        </p:spPr>
        <p:txBody>
          <a:bodyPr wrap="none" rtlCol="0">
            <a:noAutofit/>
          </a:bodyPr>
          <a:lstStyle/>
          <a:p>
            <a:pPr algn="l"/>
            <a:endParaRPr lang="en-US" sz="1400" dirty="0">
              <a:solidFill>
                <a:schemeClr val="tx1"/>
              </a:solidFill>
              <a:latin typeface="FS Dillon" panose="02000506030000020004" pitchFamily="2" charset="77"/>
              <a:hlinkClick r:id="rId4">
                <a:extLst>
                  <a:ext uri="{A12FA001-AC4F-418D-AE19-62706E023703}">
                    <ahyp:hlinkClr xmlns:ahyp="http://schemas.microsoft.com/office/drawing/2018/hyperlinkcolor" val="tx"/>
                  </a:ext>
                </a:extLst>
              </a:hlinkClick>
            </a:endParaRPr>
          </a:p>
        </p:txBody>
      </p:sp>
      <p:sp>
        <p:nvSpPr>
          <p:cNvPr id="7" name="TextBox 6">
            <a:extLst>
              <a:ext uri="{FF2B5EF4-FFF2-40B4-BE49-F238E27FC236}">
                <a16:creationId xmlns:a16="http://schemas.microsoft.com/office/drawing/2014/main" id="{7F7D97E5-40B6-AF09-12A2-39CC4CD030D8}"/>
              </a:ext>
            </a:extLst>
          </p:cNvPr>
          <p:cNvSpPr txBox="1"/>
          <p:nvPr/>
        </p:nvSpPr>
        <p:spPr>
          <a:xfrm>
            <a:off x="949124" y="300942"/>
            <a:ext cx="0" cy="0"/>
          </a:xfrm>
          <a:prstGeom prst="rect">
            <a:avLst/>
          </a:prstGeom>
          <a:noFill/>
        </p:spPr>
        <p:txBody>
          <a:bodyPr wrap="none" rtlCol="0">
            <a:noAutofit/>
          </a:bodyPr>
          <a:lstStyle/>
          <a:p>
            <a:pPr algn="l"/>
            <a:endParaRPr lang="en-US" sz="1400" dirty="0">
              <a:solidFill>
                <a:schemeClr val="tx1"/>
              </a:solidFill>
              <a:latin typeface="FS Dillon" panose="02000506030000020004" pitchFamily="2" charset="77"/>
              <a:hlinkClick r:id="rId4">
                <a:extLst>
                  <a:ext uri="{A12FA001-AC4F-418D-AE19-62706E023703}">
                    <ahyp:hlinkClr xmlns:ahyp="http://schemas.microsoft.com/office/drawing/2018/hyperlinkcolor" val="tx"/>
                  </a:ext>
                </a:extLst>
              </a:hlinkClick>
            </a:endParaRPr>
          </a:p>
        </p:txBody>
      </p:sp>
      <p:sp>
        <p:nvSpPr>
          <p:cNvPr id="8" name="TextBox 7">
            <a:extLst>
              <a:ext uri="{FF2B5EF4-FFF2-40B4-BE49-F238E27FC236}">
                <a16:creationId xmlns:a16="http://schemas.microsoft.com/office/drawing/2014/main" id="{6DC683F7-C35C-8ECD-D785-C4C128B922D1}"/>
              </a:ext>
            </a:extLst>
          </p:cNvPr>
          <p:cNvSpPr txBox="1"/>
          <p:nvPr/>
        </p:nvSpPr>
        <p:spPr>
          <a:xfrm>
            <a:off x="972273" y="497711"/>
            <a:ext cx="0" cy="0"/>
          </a:xfrm>
          <a:prstGeom prst="rect">
            <a:avLst/>
          </a:prstGeom>
          <a:noFill/>
        </p:spPr>
        <p:txBody>
          <a:bodyPr wrap="none" rtlCol="0">
            <a:noAutofit/>
          </a:bodyPr>
          <a:lstStyle/>
          <a:p>
            <a:pPr algn="l"/>
            <a:endParaRPr lang="en-US" sz="1400" dirty="0">
              <a:solidFill>
                <a:schemeClr val="tx1"/>
              </a:solidFill>
              <a:latin typeface="FS Dillon" panose="02000506030000020004" pitchFamily="2" charset="77"/>
              <a:hlinkClick r:id="rId4">
                <a:extLst>
                  <a:ext uri="{A12FA001-AC4F-418D-AE19-62706E023703}">
                    <ahyp:hlinkClr xmlns:ahyp="http://schemas.microsoft.com/office/drawing/2018/hyperlinkcolor" val="tx"/>
                  </a:ext>
                </a:extLst>
              </a:hlinkClick>
            </a:endParaRPr>
          </a:p>
        </p:txBody>
      </p:sp>
      <p:sp>
        <p:nvSpPr>
          <p:cNvPr id="9" name="TextBox 8">
            <a:extLst>
              <a:ext uri="{FF2B5EF4-FFF2-40B4-BE49-F238E27FC236}">
                <a16:creationId xmlns:a16="http://schemas.microsoft.com/office/drawing/2014/main" id="{C83B6288-2DBC-E8EF-CBF7-BF097779383A}"/>
              </a:ext>
            </a:extLst>
          </p:cNvPr>
          <p:cNvSpPr txBox="1"/>
          <p:nvPr/>
        </p:nvSpPr>
        <p:spPr>
          <a:xfrm>
            <a:off x="1608881" y="405114"/>
            <a:ext cx="0" cy="0"/>
          </a:xfrm>
          <a:prstGeom prst="rect">
            <a:avLst/>
          </a:prstGeom>
          <a:noFill/>
        </p:spPr>
        <p:txBody>
          <a:bodyPr wrap="none" rtlCol="0">
            <a:noAutofit/>
          </a:bodyPr>
          <a:lstStyle/>
          <a:p>
            <a:pPr algn="l"/>
            <a:endParaRPr lang="en-US" sz="1400" dirty="0">
              <a:solidFill>
                <a:schemeClr val="tx1"/>
              </a:solidFill>
              <a:latin typeface="FS Dillon" panose="02000506030000020004" pitchFamily="2" charset="77"/>
              <a:hlinkClick r:id="rId4">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27860944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0355AA3-83F3-40B1-B915-E04D985F757D}"/>
              </a:ext>
            </a:extLst>
          </p:cNvPr>
          <p:cNvSpPr>
            <a:spLocks noGrp="1"/>
          </p:cNvSpPr>
          <p:nvPr>
            <p:ph type="body" sz="quarter" idx="11"/>
          </p:nvPr>
        </p:nvSpPr>
        <p:spPr/>
        <p:txBody>
          <a:bodyPr/>
          <a:lstStyle/>
          <a:p>
            <a:r>
              <a:rPr lang="en-GB" dirty="0"/>
              <a:t>SEASON 2024/25</a:t>
            </a:r>
          </a:p>
        </p:txBody>
      </p:sp>
      <p:sp>
        <p:nvSpPr>
          <p:cNvPr id="7" name="Text Placeholder 6">
            <a:extLst>
              <a:ext uri="{FF2B5EF4-FFF2-40B4-BE49-F238E27FC236}">
                <a16:creationId xmlns:a16="http://schemas.microsoft.com/office/drawing/2014/main" id="{F8F098E0-2F02-4284-B13D-486C2D324AD4}"/>
              </a:ext>
            </a:extLst>
          </p:cNvPr>
          <p:cNvSpPr>
            <a:spLocks noGrp="1"/>
          </p:cNvSpPr>
          <p:nvPr>
            <p:ph type="body" sz="quarter" idx="12"/>
          </p:nvPr>
        </p:nvSpPr>
        <p:spPr>
          <a:xfrm>
            <a:off x="4732317" y="243804"/>
            <a:ext cx="4186052" cy="1130783"/>
          </a:xfrm>
        </p:spPr>
        <p:txBody>
          <a:bodyPr>
            <a:normAutofit/>
          </a:bodyPr>
          <a:lstStyle/>
          <a:p>
            <a:r>
              <a:rPr lang="en-GB" sz="1200" b="0" i="0" u="none" strike="noStrike" baseline="0">
                <a:solidFill>
                  <a:srgbClr val="011E41"/>
                </a:solidFill>
              </a:rPr>
              <a:t>Use this planner to set the goals and tasks you need to complete for a positive season on and off the pitch. Think about what needs to happen both monthly and weekly.</a:t>
            </a:r>
            <a:endParaRPr lang="en-GB"/>
          </a:p>
          <a:p>
            <a:r>
              <a:rPr lang="en-GB" b="1"/>
              <a:t>Tip: </a:t>
            </a:r>
            <a:r>
              <a:rPr lang="en-GB"/>
              <a:t>Visit our </a:t>
            </a:r>
            <a:r>
              <a:rPr lang="en-GB" u="sng">
                <a:solidFill>
                  <a:schemeClr val="tx1"/>
                </a:solidFill>
                <a:hlinkClick r:id="rId2">
                  <a:extLst>
                    <a:ext uri="{A12FA001-AC4F-418D-AE19-62706E023703}">
                      <ahyp:hlinkClr xmlns:ahyp="http://schemas.microsoft.com/office/drawing/2018/hyperlinkcolor" val="tx"/>
                    </a:ext>
                  </a:extLst>
                </a:hlinkClick>
              </a:rPr>
              <a:t>England Football League and Club Hub</a:t>
            </a:r>
            <a:r>
              <a:rPr lang="en-GB">
                <a:solidFill>
                  <a:srgbClr val="011E41"/>
                </a:solidFill>
              </a:rPr>
              <a:t> on YouTube for ideas and insights to help you plan ahead for a successful season.</a:t>
            </a:r>
            <a:endParaRPr lang="en-GB"/>
          </a:p>
        </p:txBody>
      </p:sp>
      <p:pic>
        <p:nvPicPr>
          <p:cNvPr id="5" name="Picture 4" descr="Calendar&#10;&#10;Description automatically generated with medium confidence">
            <a:extLst>
              <a:ext uri="{FF2B5EF4-FFF2-40B4-BE49-F238E27FC236}">
                <a16:creationId xmlns:a16="http://schemas.microsoft.com/office/drawing/2014/main" id="{B4CC4198-ECF6-43FD-BF44-6FE4EEEE2840}"/>
              </a:ext>
            </a:extLst>
          </p:cNvPr>
          <p:cNvPicPr>
            <a:picLocks noChangeAspect="1"/>
          </p:cNvPicPr>
          <p:nvPr/>
        </p:nvPicPr>
        <p:blipFill rotWithShape="1">
          <a:blip r:embed="rId3">
            <a:extLst>
              <a:ext uri="{28A0092B-C50C-407E-A947-70E740481C1C}">
                <a14:useLocalDpi xmlns:a14="http://schemas.microsoft.com/office/drawing/2010/main" val="0"/>
              </a:ext>
            </a:extLst>
          </a:blip>
          <a:srcRect l="2594" t="22155" r="1960" b="70070"/>
          <a:stretch/>
        </p:blipFill>
        <p:spPr>
          <a:xfrm>
            <a:off x="256988" y="1584960"/>
            <a:ext cx="9454777" cy="556260"/>
          </a:xfrm>
          <a:prstGeom prst="rect">
            <a:avLst/>
          </a:prstGeom>
        </p:spPr>
      </p:pic>
      <p:graphicFrame>
        <p:nvGraphicFramePr>
          <p:cNvPr id="6" name="Table 4">
            <a:extLst>
              <a:ext uri="{FF2B5EF4-FFF2-40B4-BE49-F238E27FC236}">
                <a16:creationId xmlns:a16="http://schemas.microsoft.com/office/drawing/2014/main" id="{DD803573-6220-451E-B7BE-C40C3833A850}"/>
              </a:ext>
            </a:extLst>
          </p:cNvPr>
          <p:cNvGraphicFramePr>
            <a:graphicFrameLocks/>
          </p:cNvGraphicFramePr>
          <p:nvPr>
            <p:extLst>
              <p:ext uri="{D42A27DB-BD31-4B8C-83A1-F6EECF244321}">
                <p14:modId xmlns:p14="http://schemas.microsoft.com/office/powerpoint/2010/main" val="507624171"/>
              </p:ext>
            </p:extLst>
          </p:nvPr>
        </p:nvGraphicFramePr>
        <p:xfrm>
          <a:off x="304800" y="2141220"/>
          <a:ext cx="9389035" cy="4663440"/>
        </p:xfrm>
        <a:graphic>
          <a:graphicData uri="http://schemas.openxmlformats.org/drawingml/2006/table">
            <a:tbl>
              <a:tblPr firstRow="1" bandRow="1">
                <a:tableStyleId>{BDBED569-4797-4DF1-A0F4-6AAB3CD982D8}</a:tableStyleId>
              </a:tblPr>
              <a:tblGrid>
                <a:gridCol w="1870635">
                  <a:extLst>
                    <a:ext uri="{9D8B030D-6E8A-4147-A177-3AD203B41FA5}">
                      <a16:colId xmlns:a16="http://schemas.microsoft.com/office/drawing/2014/main" val="4125670610"/>
                    </a:ext>
                  </a:extLst>
                </a:gridCol>
                <a:gridCol w="1876612">
                  <a:extLst>
                    <a:ext uri="{9D8B030D-6E8A-4147-A177-3AD203B41FA5}">
                      <a16:colId xmlns:a16="http://schemas.microsoft.com/office/drawing/2014/main" val="3899389965"/>
                    </a:ext>
                  </a:extLst>
                </a:gridCol>
                <a:gridCol w="1882588">
                  <a:extLst>
                    <a:ext uri="{9D8B030D-6E8A-4147-A177-3AD203B41FA5}">
                      <a16:colId xmlns:a16="http://schemas.microsoft.com/office/drawing/2014/main" val="2221841595"/>
                    </a:ext>
                  </a:extLst>
                </a:gridCol>
                <a:gridCol w="1882589">
                  <a:extLst>
                    <a:ext uri="{9D8B030D-6E8A-4147-A177-3AD203B41FA5}">
                      <a16:colId xmlns:a16="http://schemas.microsoft.com/office/drawing/2014/main" val="516474111"/>
                    </a:ext>
                  </a:extLst>
                </a:gridCol>
                <a:gridCol w="1876611">
                  <a:extLst>
                    <a:ext uri="{9D8B030D-6E8A-4147-A177-3AD203B41FA5}">
                      <a16:colId xmlns:a16="http://schemas.microsoft.com/office/drawing/2014/main" val="3120689582"/>
                    </a:ext>
                  </a:extLst>
                </a:gridCol>
              </a:tblGrid>
              <a:tr h="682737">
                <a:tc>
                  <a:txBody>
                    <a:bodyPr/>
                    <a:lstStyle/>
                    <a:p>
                      <a:r>
                        <a:rPr lang="en-GB" sz="1200" dirty="0">
                          <a:solidFill>
                            <a:schemeClr val="tx2"/>
                          </a:solidFill>
                        </a:rPr>
                        <a:t>Launch a League Team</a:t>
                      </a:r>
                    </a:p>
                    <a:p>
                      <a:r>
                        <a:rPr lang="en-GB" sz="1200" b="0" dirty="0">
                          <a:solidFill>
                            <a:schemeClr val="tx2"/>
                          </a:solidFill>
                        </a:rPr>
                        <a:t>Launch an U10 team in the Herts Youth League</a:t>
                      </a:r>
                    </a:p>
                  </a:txBody>
                  <a:tcPr>
                    <a:solidFill>
                      <a:schemeClr val="bg1">
                        <a:alpha val="70000"/>
                      </a:schemeClr>
                    </a:solidFill>
                  </a:tcPr>
                </a:tc>
                <a:tc>
                  <a:txBody>
                    <a:bodyPr/>
                    <a:lstStyle/>
                    <a:p>
                      <a:r>
                        <a:rPr lang="en-GB" sz="1200" b="0" dirty="0">
                          <a:solidFill>
                            <a:schemeClr val="tx2"/>
                          </a:solidFill>
                        </a:rPr>
                        <a:t>Launch: Sept 2024</a:t>
                      </a:r>
                    </a:p>
                    <a:p>
                      <a:r>
                        <a:rPr lang="en-GB" sz="1200" b="0" dirty="0">
                          <a:solidFill>
                            <a:schemeClr val="tx2"/>
                          </a:solidFill>
                        </a:rPr>
                        <a:t>Mature: All season, 2024/25.</a:t>
                      </a:r>
                    </a:p>
                  </a:txBody>
                  <a:tcPr>
                    <a:solidFill>
                      <a:schemeClr val="bg1">
                        <a:alpha val="70000"/>
                      </a:schemeClr>
                    </a:solidFill>
                  </a:tcPr>
                </a:tc>
                <a:tc>
                  <a:txBody>
                    <a:bodyPr/>
                    <a:lstStyle/>
                    <a:p>
                      <a:r>
                        <a:rPr lang="en-GB" sz="1200" b="0" dirty="0">
                          <a:solidFill>
                            <a:schemeClr val="tx2"/>
                          </a:solidFill>
                        </a:rPr>
                        <a:t>Club: Chairman</a:t>
                      </a:r>
                    </a:p>
                    <a:p>
                      <a:r>
                        <a:rPr lang="en-GB" sz="1200" b="0" dirty="0">
                          <a:solidFill>
                            <a:schemeClr val="tx2"/>
                          </a:solidFill>
                        </a:rPr>
                        <a:t>Team: Team Manager</a:t>
                      </a:r>
                    </a:p>
                  </a:txBody>
                  <a:tcPr>
                    <a:solidFill>
                      <a:schemeClr val="bg1">
                        <a:alpha val="70000"/>
                      </a:schemeClr>
                    </a:solidFill>
                  </a:tcPr>
                </a:tc>
                <a:tc>
                  <a:txBody>
                    <a:bodyPr/>
                    <a:lstStyle/>
                    <a:p>
                      <a:r>
                        <a:rPr lang="en-GB" sz="1200" b="0" dirty="0">
                          <a:solidFill>
                            <a:schemeClr val="tx2"/>
                          </a:solidFill>
                        </a:rPr>
                        <a:t>League Membership: £100</a:t>
                      </a:r>
                    </a:p>
                    <a:p>
                      <a:r>
                        <a:rPr lang="en-GB" sz="1200" b="0" dirty="0">
                          <a:solidFill>
                            <a:schemeClr val="tx2"/>
                          </a:solidFill>
                        </a:rPr>
                        <a:t>Pitch Hire: £100 x 10</a:t>
                      </a:r>
                    </a:p>
                    <a:p>
                      <a:r>
                        <a:rPr lang="en-GB" sz="1200" b="0" dirty="0">
                          <a:solidFill>
                            <a:schemeClr val="tx2"/>
                          </a:solidFill>
                        </a:rPr>
                        <a:t>Equipment: Circa £500</a:t>
                      </a:r>
                    </a:p>
                  </a:txBody>
                  <a:tcPr>
                    <a:solidFill>
                      <a:schemeClr val="bg1">
                        <a:alpha val="70000"/>
                      </a:schemeClr>
                    </a:solidFill>
                  </a:tcPr>
                </a:tc>
                <a:tc>
                  <a:txBody>
                    <a:bodyPr/>
                    <a:lstStyle/>
                    <a:p>
                      <a:r>
                        <a:rPr lang="en-GB" sz="1200" b="0" dirty="0">
                          <a:solidFill>
                            <a:schemeClr val="tx2"/>
                          </a:solidFill>
                        </a:rPr>
                        <a:t>Termly Committee Meetings</a:t>
                      </a:r>
                    </a:p>
                  </a:txBody>
                  <a:tcPr>
                    <a:solidFill>
                      <a:schemeClr val="bg1">
                        <a:alpha val="70000"/>
                      </a:schemeClr>
                    </a:solidFill>
                  </a:tcPr>
                </a:tc>
                <a:extLst>
                  <a:ext uri="{0D108BD9-81ED-4DB2-BD59-A6C34878D82A}">
                    <a16:rowId xmlns:a16="http://schemas.microsoft.com/office/drawing/2014/main" val="279238776"/>
                  </a:ext>
                </a:extLst>
              </a:tr>
              <a:tr h="682737">
                <a:tc>
                  <a:txBody>
                    <a:bodyPr/>
                    <a:lstStyle/>
                    <a:p>
                      <a:r>
                        <a:rPr lang="en-GB" sz="1200" b="1" dirty="0">
                          <a:solidFill>
                            <a:schemeClr val="tx2"/>
                          </a:solidFill>
                        </a:rPr>
                        <a:t>Broaden Certification</a:t>
                      </a:r>
                    </a:p>
                    <a:p>
                      <a:r>
                        <a:rPr lang="en-GB" sz="1200" dirty="0">
                          <a:solidFill>
                            <a:schemeClr val="tx2"/>
                          </a:solidFill>
                        </a:rPr>
                        <a:t>Have at least two coaches in each year with First Aid and Coaching Qualifications</a:t>
                      </a:r>
                    </a:p>
                  </a:txBody>
                  <a:tcPr>
                    <a:solidFill>
                      <a:schemeClr val="bg1">
                        <a:alpha val="70000"/>
                      </a:schemeClr>
                    </a:solidFill>
                  </a:tcPr>
                </a:tc>
                <a:tc>
                  <a:txBody>
                    <a:bodyPr/>
                    <a:lstStyle/>
                    <a:p>
                      <a:r>
                        <a:rPr lang="en-GB" sz="1200" b="0" dirty="0">
                          <a:solidFill>
                            <a:schemeClr val="tx2"/>
                          </a:solidFill>
                        </a:rPr>
                        <a:t>July 2025</a:t>
                      </a:r>
                    </a:p>
                  </a:txBody>
                  <a:tcPr>
                    <a:solidFill>
                      <a:schemeClr val="bg1">
                        <a:alpha val="70000"/>
                      </a:schemeClr>
                    </a:solidFill>
                  </a:tcPr>
                </a:tc>
                <a:tc>
                  <a:txBody>
                    <a:bodyPr/>
                    <a:lstStyle/>
                    <a:p>
                      <a:r>
                        <a:rPr lang="en-GB" sz="1200" dirty="0">
                          <a:solidFill>
                            <a:schemeClr val="tx2"/>
                          </a:solidFill>
                        </a:rPr>
                        <a:t>Lead: CWO’s</a:t>
                      </a:r>
                    </a:p>
                    <a:p>
                      <a:r>
                        <a:rPr lang="en-GB" sz="1200" dirty="0">
                          <a:solidFill>
                            <a:schemeClr val="tx2"/>
                          </a:solidFill>
                        </a:rPr>
                        <a:t>Support: Committee, Head Coaches</a:t>
                      </a:r>
                    </a:p>
                  </a:txBody>
                  <a:tcPr>
                    <a:solidFill>
                      <a:schemeClr val="bg1">
                        <a:alpha val="70000"/>
                      </a:schemeClr>
                    </a:solidFill>
                  </a:tcPr>
                </a:tc>
                <a:tc>
                  <a:txBody>
                    <a:bodyPr/>
                    <a:lstStyle/>
                    <a:p>
                      <a:r>
                        <a:rPr lang="en-GB" sz="1200" dirty="0">
                          <a:solidFill>
                            <a:schemeClr val="tx2"/>
                          </a:solidFill>
                        </a:rPr>
                        <a:t>7 x First Aid course (£30)</a:t>
                      </a:r>
                    </a:p>
                    <a:p>
                      <a:r>
                        <a:rPr lang="en-GB" sz="1200" dirty="0">
                          <a:solidFill>
                            <a:schemeClr val="tx2"/>
                          </a:solidFill>
                        </a:rPr>
                        <a:t>7 x Intro to Coaching (£100)</a:t>
                      </a:r>
                    </a:p>
                    <a:p>
                      <a:r>
                        <a:rPr lang="en-GB" sz="1200" dirty="0">
                          <a:solidFill>
                            <a:schemeClr val="tx2"/>
                          </a:solidFill>
                        </a:rPr>
                        <a:t>= £210 + £700 = </a:t>
                      </a:r>
                      <a:r>
                        <a:rPr lang="en-GB" sz="1200" b="1" dirty="0">
                          <a:solidFill>
                            <a:schemeClr val="tx2"/>
                          </a:solidFill>
                        </a:rPr>
                        <a:t>£910</a:t>
                      </a:r>
                      <a:r>
                        <a:rPr lang="en-GB" sz="1200" dirty="0">
                          <a:solidFill>
                            <a:schemeClr val="tx2"/>
                          </a:solidFill>
                        </a:rPr>
                        <a:t>.</a:t>
                      </a:r>
                    </a:p>
                  </a:txBody>
                  <a:tcPr>
                    <a:solidFill>
                      <a:schemeClr val="bg1">
                        <a:alpha val="70000"/>
                      </a:schemeClr>
                    </a:solidFill>
                  </a:tcPr>
                </a:tc>
                <a:tc>
                  <a:txBody>
                    <a:bodyPr/>
                    <a:lstStyle/>
                    <a:p>
                      <a:r>
                        <a:rPr lang="en-GB" sz="1200" b="0" dirty="0">
                          <a:solidFill>
                            <a:schemeClr val="tx2"/>
                          </a:solidFill>
                        </a:rPr>
                        <a:t>Termly </a:t>
                      </a:r>
                      <a:r>
                        <a:rPr lang="en-GB" sz="1200" dirty="0">
                          <a:solidFill>
                            <a:schemeClr val="tx2"/>
                          </a:solidFill>
                        </a:rPr>
                        <a:t>Coaches Meetings</a:t>
                      </a:r>
                    </a:p>
                  </a:txBody>
                  <a:tcPr>
                    <a:solidFill>
                      <a:schemeClr val="bg1">
                        <a:alpha val="70000"/>
                      </a:schemeClr>
                    </a:solidFill>
                  </a:tcPr>
                </a:tc>
                <a:extLst>
                  <a:ext uri="{0D108BD9-81ED-4DB2-BD59-A6C34878D82A}">
                    <a16:rowId xmlns:a16="http://schemas.microsoft.com/office/drawing/2014/main" val="3350090079"/>
                  </a:ext>
                </a:extLst>
              </a:tr>
              <a:tr h="682737">
                <a:tc>
                  <a:txBody>
                    <a:bodyPr/>
                    <a:lstStyle/>
                    <a:p>
                      <a:r>
                        <a:rPr lang="en-GB" sz="1200" b="1" dirty="0">
                          <a:solidFill>
                            <a:schemeClr val="tx2"/>
                          </a:solidFill>
                        </a:rPr>
                        <a:t>Gain Licences</a:t>
                      </a:r>
                    </a:p>
                    <a:p>
                      <a:r>
                        <a:rPr lang="en-GB" sz="1200" dirty="0">
                          <a:solidFill>
                            <a:schemeClr val="tx2"/>
                          </a:solidFill>
                        </a:rPr>
                        <a:t>Gain Licences from the Council for the use of VPF and The Brickie</a:t>
                      </a:r>
                    </a:p>
                  </a:txBody>
                  <a:tcPr>
                    <a:solidFill>
                      <a:schemeClr val="bg1">
                        <a:alpha val="70000"/>
                      </a:schemeClr>
                    </a:solidFill>
                  </a:tcPr>
                </a:tc>
                <a:tc>
                  <a:txBody>
                    <a:bodyPr/>
                    <a:lstStyle/>
                    <a:p>
                      <a:r>
                        <a:rPr lang="en-GB" sz="1200" dirty="0">
                          <a:solidFill>
                            <a:schemeClr val="tx2"/>
                          </a:solidFill>
                        </a:rPr>
                        <a:t>September 2024</a:t>
                      </a:r>
                    </a:p>
                  </a:txBody>
                  <a:tcPr>
                    <a:solidFill>
                      <a:schemeClr val="bg1">
                        <a:alpha val="70000"/>
                      </a:schemeClr>
                    </a:solidFill>
                  </a:tcPr>
                </a:tc>
                <a:tc>
                  <a:txBody>
                    <a:bodyPr/>
                    <a:lstStyle/>
                    <a:p>
                      <a:r>
                        <a:rPr lang="en-GB" sz="1200" dirty="0">
                          <a:solidFill>
                            <a:schemeClr val="tx2"/>
                          </a:solidFill>
                        </a:rPr>
                        <a:t>Chairman</a:t>
                      </a:r>
                    </a:p>
                  </a:txBody>
                  <a:tcPr>
                    <a:solidFill>
                      <a:schemeClr val="bg1">
                        <a:alpha val="70000"/>
                      </a:schemeClr>
                    </a:solidFill>
                  </a:tcPr>
                </a:tc>
                <a:tc>
                  <a:txBody>
                    <a:bodyPr/>
                    <a:lstStyle/>
                    <a:p>
                      <a:r>
                        <a:rPr lang="en-GB" sz="1200" dirty="0">
                          <a:solidFill>
                            <a:schemeClr val="tx2"/>
                          </a:solidFill>
                        </a:rPr>
                        <a:t>2 x £100 (Fee for Surveyor to write licences) = </a:t>
                      </a:r>
                      <a:r>
                        <a:rPr lang="en-GB" sz="1200" b="1" dirty="0">
                          <a:solidFill>
                            <a:schemeClr val="tx2"/>
                          </a:solidFill>
                        </a:rPr>
                        <a:t>£200. </a:t>
                      </a:r>
                    </a:p>
                  </a:txBody>
                  <a:tcPr>
                    <a:solidFill>
                      <a:schemeClr val="bg1">
                        <a:alpha val="7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2"/>
                          </a:solidFill>
                        </a:rPr>
                        <a:t>First Committee Meeting of the Year</a:t>
                      </a:r>
                    </a:p>
                    <a:p>
                      <a:endParaRPr lang="en-GB" sz="1200" dirty="0">
                        <a:solidFill>
                          <a:schemeClr val="tx2"/>
                        </a:solidFill>
                      </a:endParaRPr>
                    </a:p>
                  </a:txBody>
                  <a:tcPr>
                    <a:solidFill>
                      <a:schemeClr val="bg1">
                        <a:alpha val="70000"/>
                      </a:schemeClr>
                    </a:solidFill>
                  </a:tcPr>
                </a:tc>
                <a:extLst>
                  <a:ext uri="{0D108BD9-81ED-4DB2-BD59-A6C34878D82A}">
                    <a16:rowId xmlns:a16="http://schemas.microsoft.com/office/drawing/2014/main" val="1066648852"/>
                  </a:ext>
                </a:extLst>
              </a:tr>
              <a:tr h="682737">
                <a:tc>
                  <a:txBody>
                    <a:bodyPr/>
                    <a:lstStyle/>
                    <a:p>
                      <a:r>
                        <a:rPr lang="en-GB" sz="1200" b="1" dirty="0">
                          <a:solidFill>
                            <a:schemeClr val="tx2"/>
                          </a:solidFill>
                        </a:rPr>
                        <a:t>Add Coaches</a:t>
                      </a:r>
                    </a:p>
                    <a:p>
                      <a:r>
                        <a:rPr lang="en-GB" sz="1200" dirty="0">
                          <a:solidFill>
                            <a:schemeClr val="tx2"/>
                          </a:solidFill>
                        </a:rPr>
                        <a:t>Add coaches across all groups to replace those moving to lead and add resilience</a:t>
                      </a:r>
                    </a:p>
                  </a:txBody>
                  <a:tcPr>
                    <a:solidFill>
                      <a:schemeClr val="bg1">
                        <a:alpha val="70000"/>
                      </a:schemeClr>
                    </a:solidFill>
                  </a:tcPr>
                </a:tc>
                <a:tc>
                  <a:txBody>
                    <a:bodyPr/>
                    <a:lstStyle/>
                    <a:p>
                      <a:r>
                        <a:rPr lang="en-GB" sz="1200" dirty="0">
                          <a:solidFill>
                            <a:schemeClr val="tx2"/>
                          </a:solidFill>
                        </a:rPr>
                        <a:t>November 2024</a:t>
                      </a:r>
                    </a:p>
                    <a:p>
                      <a:r>
                        <a:rPr lang="en-GB" sz="1200" dirty="0">
                          <a:solidFill>
                            <a:schemeClr val="tx2"/>
                          </a:solidFill>
                        </a:rPr>
                        <a:t>(Continuing all year, but main push in first term, when most new members join)</a:t>
                      </a:r>
                    </a:p>
                  </a:txBody>
                  <a:tcPr>
                    <a:solidFill>
                      <a:schemeClr val="bg1">
                        <a:alpha val="70000"/>
                      </a:schemeClr>
                    </a:solidFill>
                  </a:tcPr>
                </a:tc>
                <a:tc>
                  <a:txBody>
                    <a:bodyPr/>
                    <a:lstStyle/>
                    <a:p>
                      <a:r>
                        <a:rPr lang="en-GB" sz="1200" dirty="0">
                          <a:solidFill>
                            <a:schemeClr val="tx2"/>
                          </a:solidFill>
                        </a:rPr>
                        <a:t>Lead: Head Coaches</a:t>
                      </a:r>
                    </a:p>
                    <a:p>
                      <a:r>
                        <a:rPr lang="en-GB" sz="1200" dirty="0">
                          <a:solidFill>
                            <a:schemeClr val="tx2"/>
                          </a:solidFill>
                        </a:rPr>
                        <a:t>Support: CWO’s</a:t>
                      </a:r>
                    </a:p>
                  </a:txBody>
                  <a:tcPr>
                    <a:solidFill>
                      <a:schemeClr val="bg1">
                        <a:alpha val="70000"/>
                      </a:schemeClr>
                    </a:solidFill>
                  </a:tcPr>
                </a:tc>
                <a:tc>
                  <a:txBody>
                    <a:bodyPr/>
                    <a:lstStyle/>
                    <a:p>
                      <a:r>
                        <a:rPr lang="en-GB" sz="1200" dirty="0">
                          <a:solidFill>
                            <a:schemeClr val="tx2"/>
                          </a:solidFill>
                        </a:rPr>
                        <a:t>£10/coach for DBS</a:t>
                      </a:r>
                    </a:p>
                    <a:p>
                      <a:r>
                        <a:rPr lang="en-GB" sz="1200" dirty="0">
                          <a:solidFill>
                            <a:schemeClr val="tx2"/>
                          </a:solidFill>
                        </a:rPr>
                        <a:t>Total around: </a:t>
                      </a:r>
                      <a:r>
                        <a:rPr lang="en-GB" sz="1200" b="1" dirty="0">
                          <a:solidFill>
                            <a:schemeClr val="tx2"/>
                          </a:solidFill>
                        </a:rPr>
                        <a:t>£150</a:t>
                      </a:r>
                    </a:p>
                  </a:txBody>
                  <a:tcPr>
                    <a:solidFill>
                      <a:schemeClr val="bg1">
                        <a:alpha val="70000"/>
                      </a:schemeClr>
                    </a:solidFill>
                  </a:tcPr>
                </a:tc>
                <a:tc>
                  <a:txBody>
                    <a:bodyPr/>
                    <a:lstStyle/>
                    <a:p>
                      <a:r>
                        <a:rPr lang="en-GB" sz="1200" b="0" dirty="0">
                          <a:solidFill>
                            <a:schemeClr val="tx2"/>
                          </a:solidFill>
                        </a:rPr>
                        <a:t>Termly </a:t>
                      </a:r>
                      <a:r>
                        <a:rPr lang="en-GB" sz="1200" dirty="0">
                          <a:solidFill>
                            <a:schemeClr val="tx2"/>
                          </a:solidFill>
                        </a:rPr>
                        <a:t>Coaches Meetings</a:t>
                      </a:r>
                    </a:p>
                  </a:txBody>
                  <a:tcPr>
                    <a:solidFill>
                      <a:schemeClr val="bg1">
                        <a:alpha val="70000"/>
                      </a:schemeClr>
                    </a:solidFill>
                  </a:tcPr>
                </a:tc>
                <a:extLst>
                  <a:ext uri="{0D108BD9-81ED-4DB2-BD59-A6C34878D82A}">
                    <a16:rowId xmlns:a16="http://schemas.microsoft.com/office/drawing/2014/main" val="2844108709"/>
                  </a:ext>
                </a:extLst>
              </a:tr>
              <a:tr h="682737">
                <a:tc>
                  <a:txBody>
                    <a:bodyPr/>
                    <a:lstStyle/>
                    <a:p>
                      <a:r>
                        <a:rPr lang="en-GB" sz="1200" b="1" dirty="0">
                          <a:solidFill>
                            <a:schemeClr val="tx2"/>
                          </a:solidFill>
                        </a:rPr>
                        <a:t>Add Females</a:t>
                      </a:r>
                    </a:p>
                    <a:p>
                      <a:r>
                        <a:rPr lang="en-GB" sz="1200" dirty="0">
                          <a:solidFill>
                            <a:schemeClr val="tx2"/>
                          </a:solidFill>
                        </a:rPr>
                        <a:t>Add female players, coaches and committee members, balancing membership</a:t>
                      </a:r>
                    </a:p>
                  </a:txBody>
                  <a:tcPr>
                    <a:solidFill>
                      <a:schemeClr val="bg1">
                        <a:alpha val="70000"/>
                      </a:schemeClr>
                    </a:solidFill>
                  </a:tcPr>
                </a:tc>
                <a:tc>
                  <a:txBody>
                    <a:bodyPr/>
                    <a:lstStyle/>
                    <a:p>
                      <a:r>
                        <a:rPr lang="en-GB" sz="1200" dirty="0">
                          <a:solidFill>
                            <a:schemeClr val="tx2"/>
                          </a:solidFill>
                        </a:rPr>
                        <a:t>Whole Season</a:t>
                      </a:r>
                    </a:p>
                  </a:txBody>
                  <a:tcPr>
                    <a:solidFill>
                      <a:schemeClr val="bg1">
                        <a:alpha val="70000"/>
                      </a:schemeClr>
                    </a:solidFill>
                  </a:tcPr>
                </a:tc>
                <a:tc>
                  <a:txBody>
                    <a:bodyPr/>
                    <a:lstStyle/>
                    <a:p>
                      <a:r>
                        <a:rPr lang="en-GB" sz="1200" dirty="0">
                          <a:solidFill>
                            <a:schemeClr val="tx2"/>
                          </a:solidFill>
                        </a:rPr>
                        <a:t>All Volunteers</a:t>
                      </a:r>
                    </a:p>
                  </a:txBody>
                  <a:tcPr>
                    <a:solidFill>
                      <a:schemeClr val="bg1">
                        <a:alpha val="70000"/>
                      </a:schemeClr>
                    </a:solidFill>
                  </a:tcPr>
                </a:tc>
                <a:tc>
                  <a:txBody>
                    <a:bodyPr/>
                    <a:lstStyle/>
                    <a:p>
                      <a:r>
                        <a:rPr lang="en-GB" sz="1200" dirty="0">
                          <a:solidFill>
                            <a:schemeClr val="tx2"/>
                          </a:solidFill>
                        </a:rPr>
                        <a:t>No direct costs. </a:t>
                      </a:r>
                    </a:p>
                  </a:txBody>
                  <a:tcPr>
                    <a:solidFill>
                      <a:schemeClr val="bg1">
                        <a:alpha val="7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2"/>
                          </a:solidFill>
                        </a:rPr>
                        <a:t>Termly </a:t>
                      </a:r>
                      <a:r>
                        <a:rPr lang="en-GB" sz="1200" dirty="0">
                          <a:solidFill>
                            <a:schemeClr val="tx2"/>
                          </a:solidFill>
                        </a:rPr>
                        <a:t>Coaches Meetings</a:t>
                      </a:r>
                    </a:p>
                    <a:p>
                      <a:endParaRPr lang="en-GB" sz="1200" dirty="0">
                        <a:solidFill>
                          <a:schemeClr val="tx2"/>
                        </a:solidFill>
                      </a:endParaRPr>
                    </a:p>
                  </a:txBody>
                  <a:tcPr>
                    <a:solidFill>
                      <a:schemeClr val="bg1">
                        <a:alpha val="70000"/>
                      </a:schemeClr>
                    </a:solidFill>
                  </a:tcPr>
                </a:tc>
                <a:extLst>
                  <a:ext uri="{0D108BD9-81ED-4DB2-BD59-A6C34878D82A}">
                    <a16:rowId xmlns:a16="http://schemas.microsoft.com/office/drawing/2014/main" val="2658269976"/>
                  </a:ext>
                </a:extLst>
              </a:tr>
            </a:tbl>
          </a:graphicData>
        </a:graphic>
      </p:graphicFrame>
    </p:spTree>
    <p:extLst>
      <p:ext uri="{BB962C8B-B14F-4D97-AF65-F5344CB8AC3E}">
        <p14:creationId xmlns:p14="http://schemas.microsoft.com/office/powerpoint/2010/main" val="17415128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ABFFB76E-D86B-493D-9046-29A557B5A8A1}"/>
              </a:ext>
            </a:extLst>
          </p:cNvPr>
          <p:cNvSpPr>
            <a:spLocks noGrp="1"/>
          </p:cNvSpPr>
          <p:nvPr>
            <p:ph type="body" sz="quarter" idx="11"/>
          </p:nvPr>
        </p:nvSpPr>
        <p:spPr/>
        <p:txBody>
          <a:bodyPr/>
          <a:lstStyle/>
          <a:p>
            <a:r>
              <a:rPr lang="en-GB" dirty="0"/>
              <a:t>SEASON 2024/25</a:t>
            </a:r>
          </a:p>
        </p:txBody>
      </p:sp>
      <p:sp>
        <p:nvSpPr>
          <p:cNvPr id="6" name="Text Placeholder 5">
            <a:extLst>
              <a:ext uri="{FF2B5EF4-FFF2-40B4-BE49-F238E27FC236}">
                <a16:creationId xmlns:a16="http://schemas.microsoft.com/office/drawing/2014/main" id="{4189001F-B434-4F68-8D7C-C3A7D1D1F59C}"/>
              </a:ext>
            </a:extLst>
          </p:cNvPr>
          <p:cNvSpPr>
            <a:spLocks noGrp="1"/>
          </p:cNvSpPr>
          <p:nvPr>
            <p:ph type="body" sz="quarter" idx="12"/>
          </p:nvPr>
        </p:nvSpPr>
        <p:spPr>
          <a:xfrm>
            <a:off x="4732316" y="243804"/>
            <a:ext cx="3999308" cy="1154689"/>
          </a:xfrm>
        </p:spPr>
        <p:txBody>
          <a:bodyPr>
            <a:normAutofit/>
          </a:bodyPr>
          <a:lstStyle/>
          <a:p>
            <a:r>
              <a:rPr lang="en-GB"/>
              <a:t>Use this planner to set the goals and tasks you need to complete for a clear plan for your club budget and finances.</a:t>
            </a:r>
          </a:p>
          <a:p>
            <a:r>
              <a:rPr lang="en-GB" b="1"/>
              <a:t>Tip: </a:t>
            </a:r>
            <a:r>
              <a:rPr lang="en-GB"/>
              <a:t>Visit our </a:t>
            </a:r>
            <a:r>
              <a:rPr lang="en-GB" u="sng">
                <a:solidFill>
                  <a:schemeClr val="tx1"/>
                </a:solidFill>
                <a:hlinkClick r:id="rId2">
                  <a:extLst>
                    <a:ext uri="{A12FA001-AC4F-418D-AE19-62706E023703}">
                      <ahyp:hlinkClr xmlns:ahyp="http://schemas.microsoft.com/office/drawing/2018/hyperlinkcolor" val="tx"/>
                    </a:ext>
                  </a:extLst>
                </a:hlinkClick>
              </a:rPr>
              <a:t>England Football League and Club Hub</a:t>
            </a:r>
            <a:r>
              <a:rPr lang="en-GB">
                <a:solidFill>
                  <a:srgbClr val="011E41"/>
                </a:solidFill>
              </a:rPr>
              <a:t> on YouTube for ideas and insights to help you with your club finances.</a:t>
            </a:r>
            <a:endParaRPr lang="en-GB"/>
          </a:p>
          <a:p>
            <a:endParaRPr lang="en-GB"/>
          </a:p>
          <a:p>
            <a:endParaRPr lang="en-GB"/>
          </a:p>
        </p:txBody>
      </p:sp>
      <p:pic>
        <p:nvPicPr>
          <p:cNvPr id="3" name="Picture 2" descr="Calendar&#10;&#10;Description automatically generated with medium confidence">
            <a:extLst>
              <a:ext uri="{FF2B5EF4-FFF2-40B4-BE49-F238E27FC236}">
                <a16:creationId xmlns:a16="http://schemas.microsoft.com/office/drawing/2014/main" id="{AB7B4BBE-0343-4219-9BB8-86DB0C387987}"/>
              </a:ext>
            </a:extLst>
          </p:cNvPr>
          <p:cNvPicPr>
            <a:picLocks noChangeAspect="1"/>
          </p:cNvPicPr>
          <p:nvPr/>
        </p:nvPicPr>
        <p:blipFill rotWithShape="1">
          <a:blip r:embed="rId3">
            <a:extLst>
              <a:ext uri="{28A0092B-C50C-407E-A947-70E740481C1C}">
                <a14:useLocalDpi xmlns:a14="http://schemas.microsoft.com/office/drawing/2010/main" val="0"/>
              </a:ext>
            </a:extLst>
          </a:blip>
          <a:srcRect l="2594" t="22155" r="1960" b="70070"/>
          <a:stretch/>
        </p:blipFill>
        <p:spPr>
          <a:xfrm>
            <a:off x="256988" y="1584960"/>
            <a:ext cx="9454777" cy="556260"/>
          </a:xfrm>
          <a:prstGeom prst="rect">
            <a:avLst/>
          </a:prstGeom>
        </p:spPr>
      </p:pic>
      <p:graphicFrame>
        <p:nvGraphicFramePr>
          <p:cNvPr id="4" name="Table 4">
            <a:extLst>
              <a:ext uri="{FF2B5EF4-FFF2-40B4-BE49-F238E27FC236}">
                <a16:creationId xmlns:a16="http://schemas.microsoft.com/office/drawing/2014/main" id="{A44F8F67-11F3-49E7-953A-6061A5F3C492}"/>
              </a:ext>
            </a:extLst>
          </p:cNvPr>
          <p:cNvGraphicFramePr>
            <a:graphicFrameLocks/>
          </p:cNvGraphicFramePr>
          <p:nvPr>
            <p:extLst>
              <p:ext uri="{D42A27DB-BD31-4B8C-83A1-F6EECF244321}">
                <p14:modId xmlns:p14="http://schemas.microsoft.com/office/powerpoint/2010/main" val="2041678664"/>
              </p:ext>
            </p:extLst>
          </p:nvPr>
        </p:nvGraphicFramePr>
        <p:xfrm>
          <a:off x="304800" y="2141220"/>
          <a:ext cx="9389035" cy="4657314"/>
        </p:xfrm>
        <a:graphic>
          <a:graphicData uri="http://schemas.openxmlformats.org/drawingml/2006/table">
            <a:tbl>
              <a:tblPr firstRow="1" bandRow="1">
                <a:tableStyleId>{BDBED569-4797-4DF1-A0F4-6AAB3CD982D8}</a:tableStyleId>
              </a:tblPr>
              <a:tblGrid>
                <a:gridCol w="1870635">
                  <a:extLst>
                    <a:ext uri="{9D8B030D-6E8A-4147-A177-3AD203B41FA5}">
                      <a16:colId xmlns:a16="http://schemas.microsoft.com/office/drawing/2014/main" val="4125670610"/>
                    </a:ext>
                  </a:extLst>
                </a:gridCol>
                <a:gridCol w="1876612">
                  <a:extLst>
                    <a:ext uri="{9D8B030D-6E8A-4147-A177-3AD203B41FA5}">
                      <a16:colId xmlns:a16="http://schemas.microsoft.com/office/drawing/2014/main" val="3899389965"/>
                    </a:ext>
                  </a:extLst>
                </a:gridCol>
                <a:gridCol w="1882588">
                  <a:extLst>
                    <a:ext uri="{9D8B030D-6E8A-4147-A177-3AD203B41FA5}">
                      <a16:colId xmlns:a16="http://schemas.microsoft.com/office/drawing/2014/main" val="2221841595"/>
                    </a:ext>
                  </a:extLst>
                </a:gridCol>
                <a:gridCol w="1882589">
                  <a:extLst>
                    <a:ext uri="{9D8B030D-6E8A-4147-A177-3AD203B41FA5}">
                      <a16:colId xmlns:a16="http://schemas.microsoft.com/office/drawing/2014/main" val="516474111"/>
                    </a:ext>
                  </a:extLst>
                </a:gridCol>
                <a:gridCol w="1876611">
                  <a:extLst>
                    <a:ext uri="{9D8B030D-6E8A-4147-A177-3AD203B41FA5}">
                      <a16:colId xmlns:a16="http://schemas.microsoft.com/office/drawing/2014/main" val="3120689582"/>
                    </a:ext>
                  </a:extLst>
                </a:gridCol>
              </a:tblGrid>
              <a:tr h="682737">
                <a:tc>
                  <a:txBody>
                    <a:bodyPr/>
                    <a:lstStyle/>
                    <a:p>
                      <a:r>
                        <a:rPr lang="en-GB" sz="1200" dirty="0">
                          <a:solidFill>
                            <a:schemeClr val="tx2"/>
                          </a:solidFill>
                        </a:rPr>
                        <a:t>Fund Winter Training</a:t>
                      </a:r>
                    </a:p>
                    <a:p>
                      <a:r>
                        <a:rPr lang="en-GB" sz="1200" b="0" dirty="0">
                          <a:solidFill>
                            <a:schemeClr val="tx2"/>
                          </a:solidFill>
                        </a:rPr>
                        <a:t>Cover costs of offsite training at HRFC from December to March</a:t>
                      </a:r>
                    </a:p>
                  </a:txBody>
                  <a:tcPr>
                    <a:solidFill>
                      <a:schemeClr val="bg1">
                        <a:alpha val="70000"/>
                      </a:schemeClr>
                    </a:solidFill>
                  </a:tcPr>
                </a:tc>
                <a:tc>
                  <a:txBody>
                    <a:bodyPr/>
                    <a:lstStyle/>
                    <a:p>
                      <a:r>
                        <a:rPr lang="en-GB" sz="1200" b="0" dirty="0">
                          <a:solidFill>
                            <a:schemeClr val="tx2"/>
                          </a:solidFill>
                        </a:rPr>
                        <a:t>By Booking Start in December</a:t>
                      </a:r>
                    </a:p>
                  </a:txBody>
                  <a:tcPr>
                    <a:solidFill>
                      <a:schemeClr val="bg1">
                        <a:alpha val="70000"/>
                      </a:schemeClr>
                    </a:solidFill>
                  </a:tcPr>
                </a:tc>
                <a:tc>
                  <a:txBody>
                    <a:bodyPr/>
                    <a:lstStyle/>
                    <a:p>
                      <a:r>
                        <a:rPr lang="en-GB" sz="1200" b="0" dirty="0">
                          <a:solidFill>
                            <a:schemeClr val="tx2"/>
                          </a:solidFill>
                        </a:rPr>
                        <a:t>Treasurer</a:t>
                      </a:r>
                    </a:p>
                  </a:txBody>
                  <a:tcPr>
                    <a:solidFill>
                      <a:schemeClr val="bg1">
                        <a:alpha val="70000"/>
                      </a:schemeClr>
                    </a:solidFill>
                  </a:tcPr>
                </a:tc>
                <a:tc>
                  <a:txBody>
                    <a:bodyPr/>
                    <a:lstStyle/>
                    <a:p>
                      <a:r>
                        <a:rPr lang="en-GB" sz="1200" b="0" dirty="0">
                          <a:solidFill>
                            <a:schemeClr val="tx2"/>
                          </a:solidFill>
                        </a:rPr>
                        <a:t>£55 x 3 hours x 12 weeks: £1980</a:t>
                      </a:r>
                    </a:p>
                  </a:txBody>
                  <a:tcPr>
                    <a:solidFill>
                      <a:schemeClr val="bg1">
                        <a:alpha val="70000"/>
                      </a:schemeClr>
                    </a:solidFill>
                  </a:tcPr>
                </a:tc>
                <a:tc>
                  <a:txBody>
                    <a:bodyPr/>
                    <a:lstStyle/>
                    <a:p>
                      <a:r>
                        <a:rPr lang="en-GB" sz="1200" b="0" dirty="0">
                          <a:solidFill>
                            <a:schemeClr val="tx2"/>
                          </a:solidFill>
                        </a:rPr>
                        <a:t>First Committee Meeting of Season</a:t>
                      </a:r>
                    </a:p>
                  </a:txBody>
                  <a:tcPr>
                    <a:solidFill>
                      <a:schemeClr val="bg1">
                        <a:alpha val="70000"/>
                      </a:schemeClr>
                    </a:solidFill>
                  </a:tcPr>
                </a:tc>
                <a:extLst>
                  <a:ext uri="{0D108BD9-81ED-4DB2-BD59-A6C34878D82A}">
                    <a16:rowId xmlns:a16="http://schemas.microsoft.com/office/drawing/2014/main" val="279238776"/>
                  </a:ext>
                </a:extLst>
              </a:tr>
              <a:tr h="682737">
                <a:tc>
                  <a:txBody>
                    <a:bodyPr/>
                    <a:lstStyle/>
                    <a:p>
                      <a:r>
                        <a:rPr lang="en-GB" sz="1200" b="1" dirty="0">
                          <a:solidFill>
                            <a:schemeClr val="tx2"/>
                          </a:solidFill>
                        </a:rPr>
                        <a:t>Support League Team</a:t>
                      </a:r>
                    </a:p>
                    <a:p>
                      <a:r>
                        <a:rPr lang="en-GB" sz="1200" dirty="0">
                          <a:solidFill>
                            <a:schemeClr val="tx2"/>
                          </a:solidFill>
                        </a:rPr>
                        <a:t>Cover all costs for establishment of first league team</a:t>
                      </a:r>
                    </a:p>
                  </a:txBody>
                  <a:tcPr>
                    <a:solidFill>
                      <a:schemeClr val="bg1">
                        <a:alpha val="70000"/>
                      </a:schemeClr>
                    </a:solidFill>
                  </a:tcPr>
                </a:tc>
                <a:tc>
                  <a:txBody>
                    <a:bodyPr/>
                    <a:lstStyle/>
                    <a:p>
                      <a:r>
                        <a:rPr lang="en-GB" sz="1200" dirty="0">
                          <a:solidFill>
                            <a:schemeClr val="tx2"/>
                          </a:solidFill>
                        </a:rPr>
                        <a:t>Equipment, Kit by early September.</a:t>
                      </a:r>
                    </a:p>
                    <a:p>
                      <a:r>
                        <a:rPr lang="en-GB" sz="1200" dirty="0">
                          <a:solidFill>
                            <a:schemeClr val="tx2"/>
                          </a:solidFill>
                        </a:rPr>
                        <a:t>Pitch and Referee costs throughout the season.</a:t>
                      </a:r>
                    </a:p>
                  </a:txBody>
                  <a:tcPr>
                    <a:solidFill>
                      <a:schemeClr val="bg1">
                        <a:alpha val="70000"/>
                      </a:schemeClr>
                    </a:solidFill>
                  </a:tcPr>
                </a:tc>
                <a:tc>
                  <a:txBody>
                    <a:bodyPr/>
                    <a:lstStyle/>
                    <a:p>
                      <a:r>
                        <a:rPr lang="en-GB" sz="1200" b="0" dirty="0">
                          <a:solidFill>
                            <a:schemeClr val="tx2"/>
                          </a:solidFill>
                        </a:rPr>
                        <a:t>Treasurer</a:t>
                      </a:r>
                      <a:endParaRPr lang="en-GB" sz="1200" dirty="0">
                        <a:solidFill>
                          <a:schemeClr val="tx2"/>
                        </a:solidFill>
                      </a:endParaRPr>
                    </a:p>
                  </a:txBody>
                  <a:tcPr>
                    <a:solidFill>
                      <a:schemeClr val="bg1">
                        <a:alpha val="70000"/>
                      </a:schemeClr>
                    </a:solidFill>
                  </a:tcPr>
                </a:tc>
                <a:tc>
                  <a:txBody>
                    <a:bodyPr/>
                    <a:lstStyle/>
                    <a:p>
                      <a:r>
                        <a:rPr lang="en-GB" sz="1200" dirty="0">
                          <a:solidFill>
                            <a:schemeClr val="tx2"/>
                          </a:solidFill>
                        </a:rPr>
                        <a:t>Circa £2500 including:</a:t>
                      </a:r>
                    </a:p>
                    <a:p>
                      <a:r>
                        <a:rPr lang="en-GB" sz="1200" dirty="0">
                          <a:solidFill>
                            <a:schemeClr val="tx2"/>
                          </a:solidFill>
                        </a:rPr>
                        <a:t>Pitches: £1000; Kit: £300; Goals: £250; Equipment: £300</a:t>
                      </a:r>
                    </a:p>
                  </a:txBody>
                  <a:tcPr>
                    <a:solidFill>
                      <a:schemeClr val="bg1">
                        <a:alpha val="70000"/>
                      </a:schemeClr>
                    </a:solidFill>
                  </a:tcPr>
                </a:tc>
                <a:tc>
                  <a:txBody>
                    <a:bodyPr/>
                    <a:lstStyle/>
                    <a:p>
                      <a:r>
                        <a:rPr lang="en-GB" sz="1200" b="0" dirty="0">
                          <a:solidFill>
                            <a:schemeClr val="tx2"/>
                          </a:solidFill>
                        </a:rPr>
                        <a:t>Treasurer update at Termly Committee Meetings through the  Season</a:t>
                      </a:r>
                      <a:endParaRPr lang="en-GB" sz="1200" dirty="0">
                        <a:solidFill>
                          <a:schemeClr val="tx2"/>
                        </a:solidFill>
                      </a:endParaRPr>
                    </a:p>
                  </a:txBody>
                  <a:tcPr>
                    <a:solidFill>
                      <a:schemeClr val="bg1">
                        <a:alpha val="70000"/>
                      </a:schemeClr>
                    </a:solidFill>
                  </a:tcPr>
                </a:tc>
                <a:extLst>
                  <a:ext uri="{0D108BD9-81ED-4DB2-BD59-A6C34878D82A}">
                    <a16:rowId xmlns:a16="http://schemas.microsoft.com/office/drawing/2014/main" val="3350090079"/>
                  </a:ext>
                </a:extLst>
              </a:tr>
              <a:tr h="682737">
                <a:tc>
                  <a:txBody>
                    <a:bodyPr/>
                    <a:lstStyle/>
                    <a:p>
                      <a:r>
                        <a:rPr lang="en-GB" sz="1200" b="1" dirty="0">
                          <a:solidFill>
                            <a:schemeClr val="tx2"/>
                          </a:solidFill>
                        </a:rPr>
                        <a:t>Provide Equipment</a:t>
                      </a:r>
                    </a:p>
                    <a:p>
                      <a:r>
                        <a:rPr lang="en-GB" sz="1200" dirty="0">
                          <a:solidFill>
                            <a:schemeClr val="tx2"/>
                          </a:solidFill>
                        </a:rPr>
                        <a:t>Fulfil requests for new equipment across the club</a:t>
                      </a:r>
                    </a:p>
                  </a:txBody>
                  <a:tcPr>
                    <a:solidFill>
                      <a:schemeClr val="bg1">
                        <a:alpha val="70000"/>
                      </a:schemeClr>
                    </a:solidFill>
                  </a:tcPr>
                </a:tc>
                <a:tc>
                  <a:txBody>
                    <a:bodyPr/>
                    <a:lstStyle/>
                    <a:p>
                      <a:r>
                        <a:rPr lang="en-GB" sz="1200" dirty="0">
                          <a:solidFill>
                            <a:schemeClr val="tx2"/>
                          </a:solidFill>
                        </a:rPr>
                        <a:t>Fresh equipment pack for Reception &amp; New balls across club: Sept.</a:t>
                      </a:r>
                    </a:p>
                    <a:p>
                      <a:r>
                        <a:rPr lang="en-GB" sz="1200" dirty="0">
                          <a:solidFill>
                            <a:schemeClr val="tx2"/>
                          </a:solidFill>
                        </a:rPr>
                        <a:t>Sundry requests: all year</a:t>
                      </a:r>
                    </a:p>
                  </a:txBody>
                  <a:tcPr>
                    <a:solidFill>
                      <a:schemeClr val="bg1">
                        <a:alpha val="70000"/>
                      </a:schemeClr>
                    </a:solidFill>
                  </a:tcPr>
                </a:tc>
                <a:tc>
                  <a:txBody>
                    <a:bodyPr/>
                    <a:lstStyle/>
                    <a:p>
                      <a:r>
                        <a:rPr lang="en-GB" sz="1200" b="0" dirty="0">
                          <a:solidFill>
                            <a:schemeClr val="tx2"/>
                          </a:solidFill>
                        </a:rPr>
                        <a:t>Treasurer</a:t>
                      </a:r>
                      <a:endParaRPr lang="en-GB" sz="1200" dirty="0">
                        <a:solidFill>
                          <a:schemeClr val="tx2"/>
                        </a:solidFill>
                      </a:endParaRPr>
                    </a:p>
                  </a:txBody>
                  <a:tcPr>
                    <a:solidFill>
                      <a:schemeClr val="bg1">
                        <a:alpha val="70000"/>
                      </a:schemeClr>
                    </a:solidFill>
                  </a:tcPr>
                </a:tc>
                <a:tc>
                  <a:txBody>
                    <a:bodyPr/>
                    <a:lstStyle/>
                    <a:p>
                      <a:r>
                        <a:rPr lang="en-GB" sz="1200" dirty="0">
                          <a:solidFill>
                            <a:schemeClr val="tx2"/>
                          </a:solidFill>
                        </a:rPr>
                        <a:t>£1500</a:t>
                      </a:r>
                    </a:p>
                  </a:txBody>
                  <a:tcPr>
                    <a:solidFill>
                      <a:schemeClr val="bg1">
                        <a:alpha val="7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2"/>
                          </a:solidFill>
                        </a:rPr>
                        <a:t>Treasurer update at Termly Committee Meetings through the  Season</a:t>
                      </a:r>
                      <a:endParaRPr lang="en-GB" sz="1200" dirty="0">
                        <a:solidFill>
                          <a:schemeClr val="tx2"/>
                        </a:solidFill>
                      </a:endParaRPr>
                    </a:p>
                  </a:txBody>
                  <a:tcPr>
                    <a:solidFill>
                      <a:schemeClr val="bg1">
                        <a:alpha val="70000"/>
                      </a:schemeClr>
                    </a:solidFill>
                  </a:tcPr>
                </a:tc>
                <a:extLst>
                  <a:ext uri="{0D108BD9-81ED-4DB2-BD59-A6C34878D82A}">
                    <a16:rowId xmlns:a16="http://schemas.microsoft.com/office/drawing/2014/main" val="1066648852"/>
                  </a:ext>
                </a:extLst>
              </a:tr>
              <a:tr h="682737">
                <a:tc>
                  <a:txBody>
                    <a:bodyPr/>
                    <a:lstStyle/>
                    <a:p>
                      <a:r>
                        <a:rPr lang="en-GB" sz="1200" b="1" dirty="0">
                          <a:solidFill>
                            <a:schemeClr val="tx2"/>
                          </a:solidFill>
                        </a:rPr>
                        <a:t>Trophies and Medals</a:t>
                      </a:r>
                    </a:p>
                    <a:p>
                      <a:r>
                        <a:rPr lang="en-GB" sz="1200" dirty="0">
                          <a:solidFill>
                            <a:schemeClr val="tx2"/>
                          </a:solidFill>
                        </a:rPr>
                        <a:t>Supply trophies and medals for all teams at end of season.</a:t>
                      </a:r>
                    </a:p>
                  </a:txBody>
                  <a:tcPr>
                    <a:solidFill>
                      <a:schemeClr val="bg1">
                        <a:alpha val="70000"/>
                      </a:schemeClr>
                    </a:solidFill>
                  </a:tcPr>
                </a:tc>
                <a:tc>
                  <a:txBody>
                    <a:bodyPr/>
                    <a:lstStyle/>
                    <a:p>
                      <a:r>
                        <a:rPr lang="en-GB" sz="1200" dirty="0">
                          <a:solidFill>
                            <a:schemeClr val="tx2"/>
                          </a:solidFill>
                        </a:rPr>
                        <a:t>Prize Giving in July</a:t>
                      </a:r>
                    </a:p>
                  </a:txBody>
                  <a:tcPr>
                    <a:solidFill>
                      <a:schemeClr val="bg1">
                        <a:alpha val="70000"/>
                      </a:schemeClr>
                    </a:solidFill>
                  </a:tcPr>
                </a:tc>
                <a:tc>
                  <a:txBody>
                    <a:bodyPr/>
                    <a:lstStyle/>
                    <a:p>
                      <a:r>
                        <a:rPr lang="en-GB" sz="1200" b="0" dirty="0">
                          <a:solidFill>
                            <a:schemeClr val="tx2"/>
                          </a:solidFill>
                        </a:rPr>
                        <a:t>Treasurer</a:t>
                      </a:r>
                      <a:endParaRPr lang="en-GB" sz="1200" dirty="0">
                        <a:solidFill>
                          <a:schemeClr val="tx2"/>
                        </a:solidFill>
                      </a:endParaRPr>
                    </a:p>
                  </a:txBody>
                  <a:tcPr>
                    <a:solidFill>
                      <a:schemeClr val="bg1">
                        <a:alpha val="70000"/>
                      </a:schemeClr>
                    </a:solidFill>
                  </a:tcPr>
                </a:tc>
                <a:tc>
                  <a:txBody>
                    <a:bodyPr/>
                    <a:lstStyle/>
                    <a:p>
                      <a:r>
                        <a:rPr lang="en-GB" sz="1200" dirty="0">
                          <a:solidFill>
                            <a:schemeClr val="tx2"/>
                          </a:solidFill>
                        </a:rPr>
                        <a:t>£400</a:t>
                      </a:r>
                    </a:p>
                  </a:txBody>
                  <a:tcPr>
                    <a:solidFill>
                      <a:schemeClr val="bg1">
                        <a:alpha val="7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2"/>
                          </a:solidFill>
                        </a:rPr>
                        <a:t>Final Committee Meeting of Season</a:t>
                      </a:r>
                    </a:p>
                    <a:p>
                      <a:endParaRPr lang="en-GB" sz="1200" dirty="0">
                        <a:solidFill>
                          <a:schemeClr val="tx2"/>
                        </a:solidFill>
                      </a:endParaRPr>
                    </a:p>
                  </a:txBody>
                  <a:tcPr>
                    <a:solidFill>
                      <a:schemeClr val="bg1">
                        <a:alpha val="70000"/>
                      </a:schemeClr>
                    </a:solidFill>
                  </a:tcPr>
                </a:tc>
                <a:extLst>
                  <a:ext uri="{0D108BD9-81ED-4DB2-BD59-A6C34878D82A}">
                    <a16:rowId xmlns:a16="http://schemas.microsoft.com/office/drawing/2014/main" val="2844108709"/>
                  </a:ext>
                </a:extLst>
              </a:tr>
              <a:tr h="682737">
                <a:tc>
                  <a:txBody>
                    <a:bodyPr/>
                    <a:lstStyle/>
                    <a:p>
                      <a:endParaRPr lang="en-GB" sz="1200" dirty="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658269976"/>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dirty="0">
                        <a:solidFill>
                          <a:schemeClr val="tx2"/>
                        </a:solidFill>
                      </a:endParaRPr>
                    </a:p>
                  </a:txBody>
                  <a:tcPr>
                    <a:solidFill>
                      <a:schemeClr val="bg1">
                        <a:alpha val="70000"/>
                      </a:schemeClr>
                    </a:solidFill>
                  </a:tcPr>
                </a:tc>
                <a:extLst>
                  <a:ext uri="{0D108BD9-81ED-4DB2-BD59-A6C34878D82A}">
                    <a16:rowId xmlns:a16="http://schemas.microsoft.com/office/drawing/2014/main" val="2333855720"/>
                  </a:ext>
                </a:extLst>
              </a:tr>
            </a:tbl>
          </a:graphicData>
        </a:graphic>
      </p:graphicFrame>
    </p:spTree>
    <p:extLst>
      <p:ext uri="{BB962C8B-B14F-4D97-AF65-F5344CB8AC3E}">
        <p14:creationId xmlns:p14="http://schemas.microsoft.com/office/powerpoint/2010/main" val="13718469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hlinkClick r:id="rId2"/>
            <a:extLst>
              <a:ext uri="{FF2B5EF4-FFF2-40B4-BE49-F238E27FC236}">
                <a16:creationId xmlns:a16="http://schemas.microsoft.com/office/drawing/2014/main" id="{7E649E26-EE41-475D-9F4E-752525E331C9}"/>
              </a:ext>
            </a:extLst>
          </p:cNvPr>
          <p:cNvSpPr/>
          <p:nvPr/>
        </p:nvSpPr>
        <p:spPr>
          <a:xfrm>
            <a:off x="3544047" y="1153459"/>
            <a:ext cx="346635" cy="203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3" name="Table 4">
            <a:extLst>
              <a:ext uri="{FF2B5EF4-FFF2-40B4-BE49-F238E27FC236}">
                <a16:creationId xmlns:a16="http://schemas.microsoft.com/office/drawing/2014/main" id="{F82D3E0D-D950-4B46-87CF-4713F3B2D680}"/>
              </a:ext>
            </a:extLst>
          </p:cNvPr>
          <p:cNvGraphicFramePr>
            <a:graphicFrameLocks/>
          </p:cNvGraphicFramePr>
          <p:nvPr>
            <p:extLst>
              <p:ext uri="{D42A27DB-BD31-4B8C-83A1-F6EECF244321}">
                <p14:modId xmlns:p14="http://schemas.microsoft.com/office/powerpoint/2010/main" val="3788937632"/>
              </p:ext>
            </p:extLst>
          </p:nvPr>
        </p:nvGraphicFramePr>
        <p:xfrm>
          <a:off x="355819" y="2086460"/>
          <a:ext cx="4614004" cy="2461940"/>
        </p:xfrm>
        <a:graphic>
          <a:graphicData uri="http://schemas.openxmlformats.org/drawingml/2006/table">
            <a:tbl>
              <a:tblPr firstRow="1" bandRow="1">
                <a:tableStyleId>{BDBED569-4797-4DF1-A0F4-6AAB3CD982D8}</a:tableStyleId>
              </a:tblPr>
              <a:tblGrid>
                <a:gridCol w="1494179">
                  <a:extLst>
                    <a:ext uri="{9D8B030D-6E8A-4147-A177-3AD203B41FA5}">
                      <a16:colId xmlns:a16="http://schemas.microsoft.com/office/drawing/2014/main" val="613843245"/>
                    </a:ext>
                  </a:extLst>
                </a:gridCol>
                <a:gridCol w="3119825">
                  <a:extLst>
                    <a:ext uri="{9D8B030D-6E8A-4147-A177-3AD203B41FA5}">
                      <a16:colId xmlns:a16="http://schemas.microsoft.com/office/drawing/2014/main" val="4125670610"/>
                    </a:ext>
                  </a:extLst>
                </a:gridCol>
              </a:tblGrid>
              <a:tr h="907281">
                <a:tc>
                  <a:txBody>
                    <a:bodyPr/>
                    <a:lstStyle/>
                    <a:p>
                      <a:pPr algn="l"/>
                      <a:r>
                        <a:rPr lang="en-GB" sz="1200" b="1">
                          <a:solidFill>
                            <a:schemeClr val="tx2"/>
                          </a:solidFill>
                        </a:rPr>
                        <a:t>Total Projected Income</a:t>
                      </a:r>
                    </a:p>
                  </a:txBody>
                  <a:tcPr marL="112209" marR="112209" marT="56103" marB="56103" anchor="ctr">
                    <a:solidFill>
                      <a:schemeClr val="bg2">
                        <a:lumMod val="20000"/>
                        <a:lumOff val="80000"/>
                        <a:alpha val="70000"/>
                      </a:schemeClr>
                    </a:solidFill>
                  </a:tcPr>
                </a:tc>
                <a:tc>
                  <a:txBody>
                    <a:bodyPr/>
                    <a:lstStyle/>
                    <a:p>
                      <a:pPr algn="r"/>
                      <a:r>
                        <a:rPr lang="en-GB" sz="1200" dirty="0">
                          <a:solidFill>
                            <a:schemeClr val="tx2"/>
                          </a:solidFill>
                        </a:rPr>
                        <a:t>£13,945</a:t>
                      </a:r>
                    </a:p>
                    <a:p>
                      <a:pPr algn="r"/>
                      <a:endParaRPr lang="en-GB" sz="1200" dirty="0">
                        <a:solidFill>
                          <a:schemeClr val="tx2"/>
                        </a:solidFill>
                      </a:endParaRPr>
                    </a:p>
                    <a:p>
                      <a:pPr algn="r"/>
                      <a:r>
                        <a:rPr lang="en-GB" sz="1200" b="0" dirty="0">
                          <a:solidFill>
                            <a:schemeClr val="tx2"/>
                          </a:solidFill>
                        </a:rPr>
                        <a:t>Skills Membership: £45 x 250 = £11,250</a:t>
                      </a:r>
                    </a:p>
                    <a:p>
                      <a:pPr algn="r"/>
                      <a:r>
                        <a:rPr lang="en-GB" sz="1200" b="0" dirty="0">
                          <a:solidFill>
                            <a:schemeClr val="tx2"/>
                          </a:solidFill>
                        </a:rPr>
                        <a:t>League Membership: £245 x 11 = £2,695</a:t>
                      </a:r>
                    </a:p>
                  </a:txBody>
                  <a:tcPr marL="112209" marR="112209" marT="56103" marB="56103" anchor="ctr">
                    <a:solidFill>
                      <a:schemeClr val="bg1">
                        <a:alpha val="70000"/>
                      </a:schemeClr>
                    </a:solidFill>
                  </a:tcPr>
                </a:tc>
                <a:extLst>
                  <a:ext uri="{0D108BD9-81ED-4DB2-BD59-A6C34878D82A}">
                    <a16:rowId xmlns:a16="http://schemas.microsoft.com/office/drawing/2014/main" val="279238776"/>
                  </a:ext>
                </a:extLst>
              </a:tr>
              <a:tr h="907281">
                <a:tc>
                  <a:txBody>
                    <a:bodyPr/>
                    <a:lstStyle/>
                    <a:p>
                      <a:pPr algn="l"/>
                      <a:r>
                        <a:rPr lang="en-GB" sz="1200" b="1">
                          <a:solidFill>
                            <a:schemeClr val="tx2"/>
                          </a:solidFill>
                        </a:rPr>
                        <a:t>Total Projected Expenditure</a:t>
                      </a:r>
                    </a:p>
                  </a:txBody>
                  <a:tcPr marL="112209" marR="112209" marT="56103" marB="56103" anchor="ctr">
                    <a:solidFill>
                      <a:schemeClr val="bg2">
                        <a:lumMod val="20000"/>
                        <a:lumOff val="80000"/>
                        <a:alpha val="70000"/>
                      </a:schemeClr>
                    </a:solidFill>
                  </a:tcPr>
                </a:tc>
                <a:tc>
                  <a:txBody>
                    <a:bodyPr/>
                    <a:lstStyle/>
                    <a:p>
                      <a:pPr algn="r"/>
                      <a:r>
                        <a:rPr lang="en-GB" sz="1200" b="1" dirty="0">
                          <a:solidFill>
                            <a:schemeClr val="tx2"/>
                          </a:solidFill>
                        </a:rPr>
                        <a:t>£13,500</a:t>
                      </a:r>
                    </a:p>
                    <a:p>
                      <a:pPr algn="r"/>
                      <a:endParaRPr lang="en-GB" sz="1200" dirty="0">
                        <a:solidFill>
                          <a:schemeClr val="tx2"/>
                        </a:solidFill>
                      </a:endParaRPr>
                    </a:p>
                    <a:p>
                      <a:pPr algn="r"/>
                      <a:r>
                        <a:rPr lang="en-GB" sz="1200" dirty="0">
                          <a:solidFill>
                            <a:schemeClr val="tx2"/>
                          </a:solidFill>
                        </a:rPr>
                        <a:t>We’re budgeting to break even with a small contingency.</a:t>
                      </a:r>
                    </a:p>
                  </a:txBody>
                  <a:tcPr marL="112209" marR="112209" marT="56103" marB="56103" anchor="ctr">
                    <a:solidFill>
                      <a:schemeClr val="bg1">
                        <a:alpha val="70000"/>
                      </a:schemeClr>
                    </a:solidFill>
                  </a:tcPr>
                </a:tc>
                <a:extLst>
                  <a:ext uri="{0D108BD9-81ED-4DB2-BD59-A6C34878D82A}">
                    <a16:rowId xmlns:a16="http://schemas.microsoft.com/office/drawing/2014/main" val="3350090079"/>
                  </a:ext>
                </a:extLst>
              </a:tr>
              <a:tr h="647378">
                <a:tc>
                  <a:txBody>
                    <a:bodyPr/>
                    <a:lstStyle/>
                    <a:p>
                      <a:pPr algn="l"/>
                      <a:r>
                        <a:rPr lang="en-GB" sz="1200" b="1">
                          <a:solidFill>
                            <a:schemeClr val="tx2"/>
                          </a:solidFill>
                        </a:rPr>
                        <a:t>Annual Balance</a:t>
                      </a:r>
                    </a:p>
                  </a:txBody>
                  <a:tcPr marL="112209" marR="112209" marT="56103" marB="56103" anchor="ctr">
                    <a:solidFill>
                      <a:schemeClr val="bg2">
                        <a:lumMod val="40000"/>
                        <a:lumOff val="60000"/>
                      </a:schemeClr>
                    </a:solidFill>
                  </a:tcPr>
                </a:tc>
                <a:tc>
                  <a:txBody>
                    <a:bodyPr/>
                    <a:lstStyle/>
                    <a:p>
                      <a:pPr algn="r"/>
                      <a:r>
                        <a:rPr lang="en-GB" sz="1200" b="1" dirty="0">
                          <a:solidFill>
                            <a:schemeClr val="tx2"/>
                          </a:solidFill>
                        </a:rPr>
                        <a:t>£495</a:t>
                      </a:r>
                    </a:p>
                  </a:txBody>
                  <a:tcPr marL="112209" marR="112209" marT="56103" marB="56103" anchor="ctr">
                    <a:solidFill>
                      <a:schemeClr val="bg2">
                        <a:lumMod val="40000"/>
                        <a:lumOff val="60000"/>
                      </a:schemeClr>
                    </a:solidFill>
                  </a:tcPr>
                </a:tc>
                <a:extLst>
                  <a:ext uri="{0D108BD9-81ED-4DB2-BD59-A6C34878D82A}">
                    <a16:rowId xmlns:a16="http://schemas.microsoft.com/office/drawing/2014/main" val="1066648852"/>
                  </a:ext>
                </a:extLst>
              </a:tr>
            </a:tbl>
          </a:graphicData>
        </a:graphic>
      </p:graphicFrame>
    </p:spTree>
    <p:extLst>
      <p:ext uri="{BB962C8B-B14F-4D97-AF65-F5344CB8AC3E}">
        <p14:creationId xmlns:p14="http://schemas.microsoft.com/office/powerpoint/2010/main" val="36211224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alendar&#10;&#10;Description automatically generated with medium confidence">
            <a:extLst>
              <a:ext uri="{FF2B5EF4-FFF2-40B4-BE49-F238E27FC236}">
                <a16:creationId xmlns:a16="http://schemas.microsoft.com/office/drawing/2014/main" id="{33E805D0-C7C4-403B-9345-7CDD8C5EAFCF}"/>
              </a:ext>
            </a:extLst>
          </p:cNvPr>
          <p:cNvPicPr>
            <a:picLocks noChangeAspect="1"/>
          </p:cNvPicPr>
          <p:nvPr/>
        </p:nvPicPr>
        <p:blipFill rotWithShape="1">
          <a:blip r:embed="rId2">
            <a:extLst>
              <a:ext uri="{28A0092B-C50C-407E-A947-70E740481C1C}">
                <a14:useLocalDpi xmlns:a14="http://schemas.microsoft.com/office/drawing/2010/main" val="0"/>
              </a:ext>
            </a:extLst>
          </a:blip>
          <a:srcRect l="2594" t="22155" r="1960" b="70070"/>
          <a:stretch/>
        </p:blipFill>
        <p:spPr>
          <a:xfrm>
            <a:off x="256988" y="1584960"/>
            <a:ext cx="9454777" cy="556260"/>
          </a:xfrm>
          <a:prstGeom prst="rect">
            <a:avLst/>
          </a:prstGeom>
        </p:spPr>
      </p:pic>
      <p:graphicFrame>
        <p:nvGraphicFramePr>
          <p:cNvPr id="4" name="Table 4">
            <a:extLst>
              <a:ext uri="{FF2B5EF4-FFF2-40B4-BE49-F238E27FC236}">
                <a16:creationId xmlns:a16="http://schemas.microsoft.com/office/drawing/2014/main" id="{5141B6B3-B929-4A2C-923F-9E84DADA21DA}"/>
              </a:ext>
            </a:extLst>
          </p:cNvPr>
          <p:cNvGraphicFramePr>
            <a:graphicFrameLocks/>
          </p:cNvGraphicFramePr>
          <p:nvPr>
            <p:extLst>
              <p:ext uri="{D42A27DB-BD31-4B8C-83A1-F6EECF244321}">
                <p14:modId xmlns:p14="http://schemas.microsoft.com/office/powerpoint/2010/main" val="1600603974"/>
              </p:ext>
            </p:extLst>
          </p:nvPr>
        </p:nvGraphicFramePr>
        <p:xfrm>
          <a:off x="304800" y="2141220"/>
          <a:ext cx="9389035" cy="4840194"/>
        </p:xfrm>
        <a:graphic>
          <a:graphicData uri="http://schemas.openxmlformats.org/drawingml/2006/table">
            <a:tbl>
              <a:tblPr firstRow="1" bandRow="1">
                <a:tableStyleId>{BDBED569-4797-4DF1-A0F4-6AAB3CD982D8}</a:tableStyleId>
              </a:tblPr>
              <a:tblGrid>
                <a:gridCol w="1870635">
                  <a:extLst>
                    <a:ext uri="{9D8B030D-6E8A-4147-A177-3AD203B41FA5}">
                      <a16:colId xmlns:a16="http://schemas.microsoft.com/office/drawing/2014/main" val="4125670610"/>
                    </a:ext>
                  </a:extLst>
                </a:gridCol>
                <a:gridCol w="1876612">
                  <a:extLst>
                    <a:ext uri="{9D8B030D-6E8A-4147-A177-3AD203B41FA5}">
                      <a16:colId xmlns:a16="http://schemas.microsoft.com/office/drawing/2014/main" val="3899389965"/>
                    </a:ext>
                  </a:extLst>
                </a:gridCol>
                <a:gridCol w="1882588">
                  <a:extLst>
                    <a:ext uri="{9D8B030D-6E8A-4147-A177-3AD203B41FA5}">
                      <a16:colId xmlns:a16="http://schemas.microsoft.com/office/drawing/2014/main" val="2221841595"/>
                    </a:ext>
                  </a:extLst>
                </a:gridCol>
                <a:gridCol w="1882589">
                  <a:extLst>
                    <a:ext uri="{9D8B030D-6E8A-4147-A177-3AD203B41FA5}">
                      <a16:colId xmlns:a16="http://schemas.microsoft.com/office/drawing/2014/main" val="516474111"/>
                    </a:ext>
                  </a:extLst>
                </a:gridCol>
                <a:gridCol w="1876611">
                  <a:extLst>
                    <a:ext uri="{9D8B030D-6E8A-4147-A177-3AD203B41FA5}">
                      <a16:colId xmlns:a16="http://schemas.microsoft.com/office/drawing/2014/main" val="3120689582"/>
                    </a:ext>
                  </a:extLst>
                </a:gridCol>
              </a:tblGrid>
              <a:tr h="683991">
                <a:tc>
                  <a:txBody>
                    <a:bodyPr/>
                    <a:lstStyle/>
                    <a:p>
                      <a:r>
                        <a:rPr lang="en-GB" sz="1200" dirty="0">
                          <a:solidFill>
                            <a:schemeClr val="tx2"/>
                          </a:solidFill>
                        </a:rPr>
                        <a:t>Onboarding</a:t>
                      </a:r>
                    </a:p>
                    <a:p>
                      <a:r>
                        <a:rPr lang="en-GB" sz="1200" b="0" dirty="0">
                          <a:solidFill>
                            <a:schemeClr val="tx2"/>
                          </a:solidFill>
                        </a:rPr>
                        <a:t>Invite volunteering in welcome emails</a:t>
                      </a:r>
                    </a:p>
                  </a:txBody>
                  <a:tcPr>
                    <a:solidFill>
                      <a:schemeClr val="bg1">
                        <a:alpha val="70000"/>
                      </a:schemeClr>
                    </a:solidFill>
                  </a:tcPr>
                </a:tc>
                <a:tc>
                  <a:txBody>
                    <a:bodyPr/>
                    <a:lstStyle/>
                    <a:p>
                      <a:r>
                        <a:rPr lang="en-GB" sz="1200" b="0" dirty="0">
                          <a:solidFill>
                            <a:schemeClr val="tx2"/>
                          </a:solidFill>
                        </a:rPr>
                        <a:t>Ongoing</a:t>
                      </a:r>
                    </a:p>
                  </a:txBody>
                  <a:tcPr>
                    <a:solidFill>
                      <a:schemeClr val="bg1">
                        <a:alpha val="70000"/>
                      </a:schemeClr>
                    </a:solidFill>
                  </a:tcPr>
                </a:tc>
                <a:tc>
                  <a:txBody>
                    <a:bodyPr/>
                    <a:lstStyle/>
                    <a:p>
                      <a:r>
                        <a:rPr lang="en-GB" sz="1200" b="0" dirty="0">
                          <a:solidFill>
                            <a:schemeClr val="tx2"/>
                          </a:solidFill>
                        </a:rPr>
                        <a:t>Club Secretary – ensure consistent welcome email template exists, is continually improved and is reliably sent</a:t>
                      </a:r>
                    </a:p>
                  </a:txBody>
                  <a:tcPr>
                    <a:solidFill>
                      <a:schemeClr val="bg1">
                        <a:alpha val="70000"/>
                      </a:schemeClr>
                    </a:solidFill>
                  </a:tcPr>
                </a:tc>
                <a:tc>
                  <a:txBody>
                    <a:bodyPr/>
                    <a:lstStyle/>
                    <a:p>
                      <a:r>
                        <a:rPr lang="en-GB" sz="1200" b="0" dirty="0">
                          <a:solidFill>
                            <a:schemeClr val="tx2"/>
                          </a:solidFill>
                        </a:rPr>
                        <a:t>None</a:t>
                      </a:r>
                    </a:p>
                  </a:txBody>
                  <a:tcPr>
                    <a:solidFill>
                      <a:schemeClr val="bg1">
                        <a:alpha val="7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2"/>
                          </a:solidFill>
                        </a:rPr>
                        <a:t>Termly Committee Meetings</a:t>
                      </a:r>
                    </a:p>
                  </a:txBody>
                  <a:tcPr>
                    <a:solidFill>
                      <a:schemeClr val="bg1">
                        <a:alpha val="70000"/>
                      </a:schemeClr>
                    </a:solidFill>
                  </a:tcPr>
                </a:tc>
                <a:extLst>
                  <a:ext uri="{0D108BD9-81ED-4DB2-BD59-A6C34878D82A}">
                    <a16:rowId xmlns:a16="http://schemas.microsoft.com/office/drawing/2014/main" val="279238776"/>
                  </a:ext>
                </a:extLst>
              </a:tr>
              <a:tr h="682737">
                <a:tc>
                  <a:txBody>
                    <a:bodyPr/>
                    <a:lstStyle/>
                    <a:p>
                      <a:r>
                        <a:rPr lang="en-GB" sz="1200" b="1" dirty="0">
                          <a:solidFill>
                            <a:schemeClr val="tx2"/>
                          </a:solidFill>
                        </a:rPr>
                        <a:t>Website</a:t>
                      </a:r>
                    </a:p>
                    <a:p>
                      <a:r>
                        <a:rPr lang="en-GB" sz="1200" dirty="0">
                          <a:solidFill>
                            <a:schemeClr val="tx2"/>
                          </a:solidFill>
                        </a:rPr>
                        <a:t>Maintain updated Volunteering page on club website</a:t>
                      </a:r>
                    </a:p>
                  </a:txBody>
                  <a:tcPr>
                    <a:solidFill>
                      <a:schemeClr val="bg1">
                        <a:alpha val="70000"/>
                      </a:schemeClr>
                    </a:solidFill>
                  </a:tcPr>
                </a:tc>
                <a:tc>
                  <a:txBody>
                    <a:bodyPr/>
                    <a:lstStyle/>
                    <a:p>
                      <a:r>
                        <a:rPr lang="en-GB" sz="1200" dirty="0">
                          <a:solidFill>
                            <a:schemeClr val="tx2"/>
                          </a:solidFill>
                        </a:rPr>
                        <a:t>Ongoing</a:t>
                      </a:r>
                    </a:p>
                  </a:txBody>
                  <a:tcPr>
                    <a:solidFill>
                      <a:schemeClr val="bg1">
                        <a:alpha val="70000"/>
                      </a:schemeClr>
                    </a:solidFill>
                  </a:tcPr>
                </a:tc>
                <a:tc>
                  <a:txBody>
                    <a:bodyPr/>
                    <a:lstStyle/>
                    <a:p>
                      <a:r>
                        <a:rPr lang="en-GB" sz="1200" dirty="0">
                          <a:solidFill>
                            <a:schemeClr val="tx2"/>
                          </a:solidFill>
                        </a:rPr>
                        <a:t>Technology Manager</a:t>
                      </a:r>
                    </a:p>
                  </a:txBody>
                  <a:tcPr>
                    <a:solidFill>
                      <a:schemeClr val="bg1">
                        <a:alpha val="70000"/>
                      </a:schemeClr>
                    </a:solidFill>
                  </a:tcPr>
                </a:tc>
                <a:tc>
                  <a:txBody>
                    <a:bodyPr/>
                    <a:lstStyle/>
                    <a:p>
                      <a:r>
                        <a:rPr lang="en-GB" sz="1200" dirty="0">
                          <a:solidFill>
                            <a:schemeClr val="tx2"/>
                          </a:solidFill>
                        </a:rPr>
                        <a:t>None. (No incremental cost to update the page).</a:t>
                      </a:r>
                    </a:p>
                  </a:txBody>
                  <a:tcPr>
                    <a:solidFill>
                      <a:schemeClr val="bg1">
                        <a:alpha val="7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2"/>
                          </a:solidFill>
                        </a:rPr>
                        <a:t>Termly Committee Meetings</a:t>
                      </a:r>
                    </a:p>
                    <a:p>
                      <a:endParaRPr lang="en-GB" sz="1200" dirty="0">
                        <a:solidFill>
                          <a:schemeClr val="tx2"/>
                        </a:solidFill>
                      </a:endParaRPr>
                    </a:p>
                  </a:txBody>
                  <a:tcPr>
                    <a:solidFill>
                      <a:schemeClr val="bg1">
                        <a:alpha val="70000"/>
                      </a:schemeClr>
                    </a:solidFill>
                  </a:tcPr>
                </a:tc>
                <a:extLst>
                  <a:ext uri="{0D108BD9-81ED-4DB2-BD59-A6C34878D82A}">
                    <a16:rowId xmlns:a16="http://schemas.microsoft.com/office/drawing/2014/main" val="3350090079"/>
                  </a:ext>
                </a:extLst>
              </a:tr>
              <a:tr h="682737">
                <a:tc>
                  <a:txBody>
                    <a:bodyPr/>
                    <a:lstStyle/>
                    <a:p>
                      <a:r>
                        <a:rPr lang="en-GB" sz="1200" b="1" dirty="0">
                          <a:solidFill>
                            <a:schemeClr val="tx2"/>
                          </a:solidFill>
                        </a:rPr>
                        <a:t>Club Comms</a:t>
                      </a:r>
                    </a:p>
                    <a:p>
                      <a:r>
                        <a:rPr lang="en-GB" sz="1200" dirty="0">
                          <a:solidFill>
                            <a:schemeClr val="tx2"/>
                          </a:solidFill>
                        </a:rPr>
                        <a:t>Periodic cascades from committee through </a:t>
                      </a:r>
                      <a:r>
                        <a:rPr lang="en-GB" sz="1200" dirty="0" err="1">
                          <a:solidFill>
                            <a:schemeClr val="tx2"/>
                          </a:solidFill>
                        </a:rPr>
                        <a:t>Pitchero</a:t>
                      </a:r>
                      <a:r>
                        <a:rPr lang="en-GB" sz="1200" dirty="0">
                          <a:solidFill>
                            <a:schemeClr val="tx2"/>
                          </a:solidFill>
                        </a:rPr>
                        <a:t> and Signal</a:t>
                      </a:r>
                    </a:p>
                  </a:txBody>
                  <a:tcPr>
                    <a:solidFill>
                      <a:schemeClr val="bg1">
                        <a:alpha val="70000"/>
                      </a:schemeClr>
                    </a:solidFill>
                  </a:tcPr>
                </a:tc>
                <a:tc>
                  <a:txBody>
                    <a:bodyPr/>
                    <a:lstStyle/>
                    <a:p>
                      <a:r>
                        <a:rPr lang="en-GB" sz="1200" dirty="0">
                          <a:solidFill>
                            <a:schemeClr val="tx2"/>
                          </a:solidFill>
                        </a:rPr>
                        <a:t>Ongoing</a:t>
                      </a:r>
                    </a:p>
                  </a:txBody>
                  <a:tcPr>
                    <a:solidFill>
                      <a:schemeClr val="bg1">
                        <a:alpha val="70000"/>
                      </a:schemeClr>
                    </a:solidFill>
                  </a:tcPr>
                </a:tc>
                <a:tc>
                  <a:txBody>
                    <a:bodyPr/>
                    <a:lstStyle/>
                    <a:p>
                      <a:r>
                        <a:rPr lang="en-GB" sz="1200" dirty="0">
                          <a:solidFill>
                            <a:schemeClr val="tx2"/>
                          </a:solidFill>
                        </a:rPr>
                        <a:t>Committee</a:t>
                      </a:r>
                    </a:p>
                  </a:txBody>
                  <a:tcPr>
                    <a:solidFill>
                      <a:schemeClr val="bg1">
                        <a:alpha val="70000"/>
                      </a:schemeClr>
                    </a:solidFill>
                  </a:tcPr>
                </a:tc>
                <a:tc>
                  <a:txBody>
                    <a:bodyPr/>
                    <a:lstStyle/>
                    <a:p>
                      <a:r>
                        <a:rPr lang="en-GB" sz="1200" dirty="0">
                          <a:solidFill>
                            <a:schemeClr val="tx2"/>
                          </a:solidFill>
                        </a:rPr>
                        <a:t>None</a:t>
                      </a:r>
                    </a:p>
                  </a:txBody>
                  <a:tcPr>
                    <a:solidFill>
                      <a:schemeClr val="bg1">
                        <a:alpha val="7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2"/>
                          </a:solidFill>
                        </a:rPr>
                        <a:t>Termly Committee Meetings</a:t>
                      </a:r>
                    </a:p>
                    <a:p>
                      <a:endParaRPr lang="en-GB" sz="1200" dirty="0">
                        <a:solidFill>
                          <a:schemeClr val="tx2"/>
                        </a:solidFill>
                      </a:endParaRPr>
                    </a:p>
                  </a:txBody>
                  <a:tcPr>
                    <a:solidFill>
                      <a:schemeClr val="bg1">
                        <a:alpha val="70000"/>
                      </a:schemeClr>
                    </a:solidFill>
                  </a:tcPr>
                </a:tc>
                <a:extLst>
                  <a:ext uri="{0D108BD9-81ED-4DB2-BD59-A6C34878D82A}">
                    <a16:rowId xmlns:a16="http://schemas.microsoft.com/office/drawing/2014/main" val="1066648852"/>
                  </a:ext>
                </a:extLst>
              </a:tr>
              <a:tr h="682737">
                <a:tc>
                  <a:txBody>
                    <a:bodyPr/>
                    <a:lstStyle/>
                    <a:p>
                      <a:r>
                        <a:rPr lang="en-GB" sz="1200" b="1" dirty="0">
                          <a:solidFill>
                            <a:schemeClr val="tx2"/>
                          </a:solidFill>
                        </a:rPr>
                        <a:t>Team Comms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chemeClr val="tx2"/>
                          </a:solidFill>
                        </a:rPr>
                        <a:t>Regular mention of volunteering in Signal comms and in-person</a:t>
                      </a:r>
                    </a:p>
                  </a:txBody>
                  <a:tcPr>
                    <a:solidFill>
                      <a:schemeClr val="bg1">
                        <a:alpha val="70000"/>
                      </a:schemeClr>
                    </a:solidFill>
                  </a:tcPr>
                </a:tc>
                <a:tc>
                  <a:txBody>
                    <a:bodyPr/>
                    <a:lstStyle/>
                    <a:p>
                      <a:r>
                        <a:rPr lang="en-GB" sz="1200" dirty="0">
                          <a:solidFill>
                            <a:schemeClr val="tx2"/>
                          </a:solidFill>
                        </a:rPr>
                        <a:t>Ongoing</a:t>
                      </a:r>
                    </a:p>
                  </a:txBody>
                  <a:tcPr>
                    <a:solidFill>
                      <a:schemeClr val="bg1">
                        <a:alpha val="70000"/>
                      </a:schemeClr>
                    </a:solidFill>
                  </a:tcPr>
                </a:tc>
                <a:tc>
                  <a:txBody>
                    <a:bodyPr/>
                    <a:lstStyle/>
                    <a:p>
                      <a:r>
                        <a:rPr lang="en-GB" sz="1200" dirty="0">
                          <a:solidFill>
                            <a:schemeClr val="tx2"/>
                          </a:solidFill>
                        </a:rPr>
                        <a:t>Lead: Head Coaches</a:t>
                      </a:r>
                    </a:p>
                    <a:p>
                      <a:r>
                        <a:rPr lang="en-GB" sz="1200" dirty="0">
                          <a:solidFill>
                            <a:schemeClr val="tx2"/>
                          </a:solidFill>
                        </a:rPr>
                        <a:t>Support: Coaches, Team Admins</a:t>
                      </a:r>
                    </a:p>
                  </a:txBody>
                  <a:tcPr>
                    <a:solidFill>
                      <a:schemeClr val="bg1">
                        <a:alpha val="70000"/>
                      </a:schemeClr>
                    </a:solidFill>
                  </a:tcPr>
                </a:tc>
                <a:tc>
                  <a:txBody>
                    <a:bodyPr/>
                    <a:lstStyle/>
                    <a:p>
                      <a:r>
                        <a:rPr lang="en-GB" sz="1200" dirty="0">
                          <a:solidFill>
                            <a:schemeClr val="tx2"/>
                          </a:solidFill>
                        </a:rPr>
                        <a:t>None</a:t>
                      </a:r>
                    </a:p>
                  </a:txBody>
                  <a:tcPr>
                    <a:solidFill>
                      <a:schemeClr val="bg1">
                        <a:alpha val="7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2"/>
                          </a:solidFill>
                        </a:rPr>
                        <a:t>Termly Coaches Meetings</a:t>
                      </a:r>
                    </a:p>
                    <a:p>
                      <a:endParaRPr lang="en-GB" sz="1200" dirty="0">
                        <a:solidFill>
                          <a:schemeClr val="tx2"/>
                        </a:solidFill>
                      </a:endParaRPr>
                    </a:p>
                  </a:txBody>
                  <a:tcPr>
                    <a:solidFill>
                      <a:schemeClr val="bg1">
                        <a:alpha val="70000"/>
                      </a:schemeClr>
                    </a:solidFill>
                  </a:tcPr>
                </a:tc>
                <a:extLst>
                  <a:ext uri="{0D108BD9-81ED-4DB2-BD59-A6C34878D82A}">
                    <a16:rowId xmlns:a16="http://schemas.microsoft.com/office/drawing/2014/main" val="2844108709"/>
                  </a:ext>
                </a:extLst>
              </a:tr>
              <a:tr h="682737">
                <a:tc>
                  <a:txBody>
                    <a:bodyPr/>
                    <a:lstStyle/>
                    <a:p>
                      <a:endParaRPr lang="en-GB" sz="1200" dirty="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658269976"/>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dirty="0">
                        <a:solidFill>
                          <a:schemeClr val="tx2"/>
                        </a:solidFill>
                      </a:endParaRPr>
                    </a:p>
                  </a:txBody>
                  <a:tcPr>
                    <a:solidFill>
                      <a:schemeClr val="bg1">
                        <a:alpha val="70000"/>
                      </a:schemeClr>
                    </a:solidFill>
                  </a:tcPr>
                </a:tc>
                <a:extLst>
                  <a:ext uri="{0D108BD9-81ED-4DB2-BD59-A6C34878D82A}">
                    <a16:rowId xmlns:a16="http://schemas.microsoft.com/office/drawing/2014/main" val="2333855720"/>
                  </a:ext>
                </a:extLst>
              </a:tr>
            </a:tbl>
          </a:graphicData>
        </a:graphic>
      </p:graphicFrame>
      <p:sp>
        <p:nvSpPr>
          <p:cNvPr id="7" name="Text Placeholder 1">
            <a:extLst>
              <a:ext uri="{FF2B5EF4-FFF2-40B4-BE49-F238E27FC236}">
                <a16:creationId xmlns:a16="http://schemas.microsoft.com/office/drawing/2014/main" id="{55C6357B-AD78-47FD-9C2F-8055C32FE0D4}"/>
              </a:ext>
            </a:extLst>
          </p:cNvPr>
          <p:cNvSpPr>
            <a:spLocks noGrp="1"/>
          </p:cNvSpPr>
          <p:nvPr>
            <p:ph type="body" sz="quarter" idx="12"/>
          </p:nvPr>
        </p:nvSpPr>
        <p:spPr>
          <a:xfrm>
            <a:off x="4165600" y="267374"/>
            <a:ext cx="4446494" cy="1119168"/>
          </a:xfrm>
        </p:spPr>
        <p:txBody>
          <a:bodyPr>
            <a:normAutofit fontScale="92500" lnSpcReduction="10000"/>
          </a:bodyPr>
          <a:lstStyle/>
          <a:p>
            <a:pPr algn="l"/>
            <a:r>
              <a:rPr lang="en-GB" sz="1300" dirty="0"/>
              <a:t>Use this planner to set goals and the tasks you need to complete to </a:t>
            </a:r>
            <a:r>
              <a:rPr lang="en-GB" sz="1300" b="1" dirty="0"/>
              <a:t>build your volunteer team</a:t>
            </a:r>
            <a:r>
              <a:rPr lang="en-GB" sz="1300" dirty="0"/>
              <a:t>. It can also be used to identify key responsibilities for those who are already playing their part in your club.</a:t>
            </a:r>
          </a:p>
          <a:p>
            <a:r>
              <a:rPr lang="en-GB" sz="1300" b="1" dirty="0"/>
              <a:t>Tip: </a:t>
            </a:r>
            <a:r>
              <a:rPr lang="en-GB" sz="1300" dirty="0"/>
              <a:t>Visit our </a:t>
            </a:r>
            <a:r>
              <a:rPr kumimoji="0" lang="en-GB" sz="1200" b="0" i="0" u="sng" strike="noStrike" kern="1200" cap="none" spc="0" normalizeH="0" baseline="0" noProof="0" dirty="0">
                <a:ln>
                  <a:noFill/>
                </a:ln>
                <a:solidFill>
                  <a:srgbClr val="E1261C"/>
                </a:solidFill>
                <a:effectLst/>
                <a:uLnTx/>
                <a:uFillTx/>
                <a:latin typeface="Arial" panose="020B0604020202020204"/>
                <a:ea typeface="+mn-ea"/>
                <a:cs typeface="+mn-cs"/>
                <a:hlinkClick r:id="rId3">
                  <a:extLst>
                    <a:ext uri="{A12FA001-AC4F-418D-AE19-62706E023703}">
                      <ahyp:hlinkClr xmlns:ahyp="http://schemas.microsoft.com/office/drawing/2018/hyperlinkcolor" val="tx"/>
                    </a:ext>
                  </a:extLst>
                </a:hlinkClick>
              </a:rPr>
              <a:t>England Football League and Club Hub</a:t>
            </a:r>
            <a:r>
              <a:rPr kumimoji="0" lang="en-GB" sz="1200" b="0" i="0" u="none" strike="noStrike" kern="1200" cap="none" spc="0" normalizeH="0" baseline="0" noProof="0" dirty="0">
                <a:ln>
                  <a:noFill/>
                </a:ln>
                <a:solidFill>
                  <a:srgbClr val="011E41"/>
                </a:solidFill>
                <a:effectLst/>
                <a:uLnTx/>
                <a:uFillTx/>
                <a:latin typeface="Arial" panose="020B0604020202020204"/>
                <a:ea typeface="+mn-ea"/>
                <a:cs typeface="+mn-cs"/>
              </a:rPr>
              <a:t> </a:t>
            </a:r>
            <a:r>
              <a:rPr lang="en-GB" sz="1300" dirty="0">
                <a:solidFill>
                  <a:srgbClr val="011E41"/>
                </a:solidFill>
              </a:rPr>
              <a:t>on YouTube for ideas and insights to help you make the most of the people at your club.</a:t>
            </a:r>
            <a:endParaRPr lang="en-GB" sz="1300" dirty="0"/>
          </a:p>
        </p:txBody>
      </p:sp>
    </p:spTree>
    <p:extLst>
      <p:ext uri="{BB962C8B-B14F-4D97-AF65-F5344CB8AC3E}">
        <p14:creationId xmlns:p14="http://schemas.microsoft.com/office/powerpoint/2010/main" val="3352202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Picture Placeholder 29" descr="A person wearing glasses and a black sweater&#10;&#10;Description automatically generated">
            <a:extLst>
              <a:ext uri="{FF2B5EF4-FFF2-40B4-BE49-F238E27FC236}">
                <a16:creationId xmlns:a16="http://schemas.microsoft.com/office/drawing/2014/main" id="{2FD21289-BDCB-4164-5924-7A04ABC34A1A}"/>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84" b="84"/>
          <a:stretch>
            <a:fillRect/>
          </a:stretch>
        </p:blipFill>
        <p:spPr/>
      </p:pic>
      <p:sp>
        <p:nvSpPr>
          <p:cNvPr id="4" name="Picture Placeholder 3">
            <a:extLst>
              <a:ext uri="{FF2B5EF4-FFF2-40B4-BE49-F238E27FC236}">
                <a16:creationId xmlns:a16="http://schemas.microsoft.com/office/drawing/2014/main" id="{3BA3ED41-3EAE-40E7-A8E6-80A3814259E1}"/>
              </a:ext>
            </a:extLst>
          </p:cNvPr>
          <p:cNvSpPr>
            <a:spLocks noGrp="1"/>
          </p:cNvSpPr>
          <p:nvPr>
            <p:ph type="pic" sz="quarter" idx="11"/>
          </p:nvPr>
        </p:nvSpPr>
        <p:spPr/>
        <p:txBody>
          <a:bodyPr/>
          <a:lstStyle/>
          <a:p>
            <a:endParaRPr lang="en-US"/>
          </a:p>
        </p:txBody>
      </p:sp>
      <p:sp>
        <p:nvSpPr>
          <p:cNvPr id="5" name="Picture Placeholder 4">
            <a:extLst>
              <a:ext uri="{FF2B5EF4-FFF2-40B4-BE49-F238E27FC236}">
                <a16:creationId xmlns:a16="http://schemas.microsoft.com/office/drawing/2014/main" id="{0EF9DBB7-C183-4984-8AAE-1FC7A5B28773}"/>
              </a:ext>
            </a:extLst>
          </p:cNvPr>
          <p:cNvSpPr>
            <a:spLocks noGrp="1"/>
          </p:cNvSpPr>
          <p:nvPr>
            <p:ph type="pic" sz="quarter" idx="13"/>
          </p:nvPr>
        </p:nvSpPr>
        <p:spPr/>
        <p:txBody>
          <a:bodyPr/>
          <a:lstStyle/>
          <a:p>
            <a:endParaRPr lang="en-US"/>
          </a:p>
        </p:txBody>
      </p:sp>
      <p:sp>
        <p:nvSpPr>
          <p:cNvPr id="6" name="Picture Placeholder 5">
            <a:extLst>
              <a:ext uri="{FF2B5EF4-FFF2-40B4-BE49-F238E27FC236}">
                <a16:creationId xmlns:a16="http://schemas.microsoft.com/office/drawing/2014/main" id="{E4233766-7D99-4053-898B-E26836813D5E}"/>
              </a:ext>
            </a:extLst>
          </p:cNvPr>
          <p:cNvSpPr>
            <a:spLocks noGrp="1"/>
          </p:cNvSpPr>
          <p:nvPr>
            <p:ph type="pic" sz="quarter" idx="14"/>
          </p:nvPr>
        </p:nvSpPr>
        <p:spPr/>
        <p:txBody>
          <a:bodyPr/>
          <a:lstStyle/>
          <a:p>
            <a:endParaRPr lang="en-US"/>
          </a:p>
        </p:txBody>
      </p:sp>
      <p:sp>
        <p:nvSpPr>
          <p:cNvPr id="7" name="Picture Placeholder 6">
            <a:extLst>
              <a:ext uri="{FF2B5EF4-FFF2-40B4-BE49-F238E27FC236}">
                <a16:creationId xmlns:a16="http://schemas.microsoft.com/office/drawing/2014/main" id="{9EF13957-1F2D-4F22-8384-83946B87E9F7}"/>
              </a:ext>
            </a:extLst>
          </p:cNvPr>
          <p:cNvSpPr>
            <a:spLocks noGrp="1"/>
          </p:cNvSpPr>
          <p:nvPr>
            <p:ph type="pic" sz="quarter" idx="15"/>
          </p:nvPr>
        </p:nvSpPr>
        <p:spPr/>
        <p:txBody>
          <a:bodyPr/>
          <a:lstStyle/>
          <a:p>
            <a:endParaRPr lang="en-US"/>
          </a:p>
        </p:txBody>
      </p:sp>
      <p:sp>
        <p:nvSpPr>
          <p:cNvPr id="8" name="Picture Placeholder 7">
            <a:extLst>
              <a:ext uri="{FF2B5EF4-FFF2-40B4-BE49-F238E27FC236}">
                <a16:creationId xmlns:a16="http://schemas.microsoft.com/office/drawing/2014/main" id="{0B4A33ED-20C5-4911-BD86-C9C71B1E8328}"/>
              </a:ext>
            </a:extLst>
          </p:cNvPr>
          <p:cNvSpPr>
            <a:spLocks noGrp="1"/>
          </p:cNvSpPr>
          <p:nvPr>
            <p:ph type="pic" sz="quarter" idx="16"/>
          </p:nvPr>
        </p:nvSpPr>
        <p:spPr/>
        <p:txBody>
          <a:bodyPr/>
          <a:lstStyle/>
          <a:p>
            <a:endParaRPr lang="en-US"/>
          </a:p>
        </p:txBody>
      </p:sp>
      <p:sp>
        <p:nvSpPr>
          <p:cNvPr id="9" name="Picture Placeholder 8">
            <a:extLst>
              <a:ext uri="{FF2B5EF4-FFF2-40B4-BE49-F238E27FC236}">
                <a16:creationId xmlns:a16="http://schemas.microsoft.com/office/drawing/2014/main" id="{CA2A0E5E-9430-45B1-BDDC-AD3D415678C5}"/>
              </a:ext>
            </a:extLst>
          </p:cNvPr>
          <p:cNvSpPr>
            <a:spLocks noGrp="1"/>
          </p:cNvSpPr>
          <p:nvPr>
            <p:ph type="pic" sz="quarter" idx="17"/>
          </p:nvPr>
        </p:nvSpPr>
        <p:spPr/>
        <p:txBody>
          <a:bodyPr/>
          <a:lstStyle/>
          <a:p>
            <a:endParaRPr lang="en-US"/>
          </a:p>
        </p:txBody>
      </p:sp>
      <p:sp>
        <p:nvSpPr>
          <p:cNvPr id="10" name="Picture Placeholder 9">
            <a:extLst>
              <a:ext uri="{FF2B5EF4-FFF2-40B4-BE49-F238E27FC236}">
                <a16:creationId xmlns:a16="http://schemas.microsoft.com/office/drawing/2014/main" id="{54A4E088-5DC0-4E8F-9A2F-4019B4640FDD}"/>
              </a:ext>
            </a:extLst>
          </p:cNvPr>
          <p:cNvSpPr>
            <a:spLocks noGrp="1"/>
          </p:cNvSpPr>
          <p:nvPr>
            <p:ph type="pic" sz="quarter" idx="18"/>
          </p:nvPr>
        </p:nvSpPr>
        <p:spPr/>
        <p:txBody>
          <a:bodyPr/>
          <a:lstStyle/>
          <a:p>
            <a:endParaRPr lang="en-US"/>
          </a:p>
        </p:txBody>
      </p:sp>
      <p:sp>
        <p:nvSpPr>
          <p:cNvPr id="11" name="Picture Placeholder 10">
            <a:extLst>
              <a:ext uri="{FF2B5EF4-FFF2-40B4-BE49-F238E27FC236}">
                <a16:creationId xmlns:a16="http://schemas.microsoft.com/office/drawing/2014/main" id="{6F226754-26C1-4D11-8CB8-44DA3DFA56FD}"/>
              </a:ext>
            </a:extLst>
          </p:cNvPr>
          <p:cNvSpPr>
            <a:spLocks noGrp="1"/>
          </p:cNvSpPr>
          <p:nvPr>
            <p:ph type="pic" sz="quarter" idx="19"/>
          </p:nvPr>
        </p:nvSpPr>
        <p:spPr/>
        <p:txBody>
          <a:bodyPr/>
          <a:lstStyle/>
          <a:p>
            <a:endParaRPr lang="en-US"/>
          </a:p>
        </p:txBody>
      </p:sp>
      <p:sp>
        <p:nvSpPr>
          <p:cNvPr id="12" name="Text Placeholder 11">
            <a:extLst>
              <a:ext uri="{FF2B5EF4-FFF2-40B4-BE49-F238E27FC236}">
                <a16:creationId xmlns:a16="http://schemas.microsoft.com/office/drawing/2014/main" id="{7AB9469D-3883-4444-8AE4-00EED59EA9D3}"/>
              </a:ext>
            </a:extLst>
          </p:cNvPr>
          <p:cNvSpPr>
            <a:spLocks noGrp="1"/>
          </p:cNvSpPr>
          <p:nvPr>
            <p:ph type="body" sz="quarter" idx="20"/>
          </p:nvPr>
        </p:nvSpPr>
        <p:spPr/>
        <p:txBody>
          <a:bodyPr>
            <a:normAutofit fontScale="92500" lnSpcReduction="10000"/>
          </a:bodyPr>
          <a:lstStyle/>
          <a:p>
            <a:r>
              <a:rPr lang="en-GB" dirty="0"/>
              <a:t>TREASURER</a:t>
            </a:r>
          </a:p>
        </p:txBody>
      </p:sp>
      <p:sp>
        <p:nvSpPr>
          <p:cNvPr id="13" name="Text Placeholder 12">
            <a:extLst>
              <a:ext uri="{FF2B5EF4-FFF2-40B4-BE49-F238E27FC236}">
                <a16:creationId xmlns:a16="http://schemas.microsoft.com/office/drawing/2014/main" id="{6146A1CC-223D-46E2-AA5C-44F65AAEC0C4}"/>
              </a:ext>
            </a:extLst>
          </p:cNvPr>
          <p:cNvSpPr>
            <a:spLocks noGrp="1"/>
          </p:cNvSpPr>
          <p:nvPr>
            <p:ph type="body" sz="quarter" idx="21"/>
          </p:nvPr>
        </p:nvSpPr>
        <p:spPr/>
        <p:txBody>
          <a:bodyPr>
            <a:normAutofit fontScale="92500" lnSpcReduction="10000"/>
          </a:bodyPr>
          <a:lstStyle/>
          <a:p>
            <a:endParaRPr lang="en-GB"/>
          </a:p>
        </p:txBody>
      </p:sp>
      <p:sp>
        <p:nvSpPr>
          <p:cNvPr id="14" name="Text Placeholder 13">
            <a:extLst>
              <a:ext uri="{FF2B5EF4-FFF2-40B4-BE49-F238E27FC236}">
                <a16:creationId xmlns:a16="http://schemas.microsoft.com/office/drawing/2014/main" id="{A13987BE-972D-467D-9BAC-7F7B1A7DA0AF}"/>
              </a:ext>
            </a:extLst>
          </p:cNvPr>
          <p:cNvSpPr>
            <a:spLocks noGrp="1"/>
          </p:cNvSpPr>
          <p:nvPr>
            <p:ph type="body" sz="quarter" idx="22"/>
          </p:nvPr>
        </p:nvSpPr>
        <p:spPr>
          <a:xfrm>
            <a:off x="3731179" y="3432968"/>
            <a:ext cx="2456101" cy="210282"/>
          </a:xfrm>
        </p:spPr>
        <p:txBody>
          <a:bodyPr>
            <a:normAutofit fontScale="92500" lnSpcReduction="20000"/>
          </a:bodyPr>
          <a:lstStyle/>
          <a:p>
            <a:r>
              <a:rPr lang="en-GB" dirty="0"/>
              <a:t>ASSISTANT WELFARE OFFICER</a:t>
            </a:r>
          </a:p>
        </p:txBody>
      </p:sp>
      <p:sp>
        <p:nvSpPr>
          <p:cNvPr id="15" name="Text Placeholder 14">
            <a:extLst>
              <a:ext uri="{FF2B5EF4-FFF2-40B4-BE49-F238E27FC236}">
                <a16:creationId xmlns:a16="http://schemas.microsoft.com/office/drawing/2014/main" id="{972F0738-FE37-4EB7-BB50-12AAE0B5339C}"/>
              </a:ext>
            </a:extLst>
          </p:cNvPr>
          <p:cNvSpPr>
            <a:spLocks noGrp="1"/>
          </p:cNvSpPr>
          <p:nvPr>
            <p:ph type="body" sz="quarter" idx="23"/>
          </p:nvPr>
        </p:nvSpPr>
        <p:spPr/>
        <p:txBody>
          <a:bodyPr>
            <a:normAutofit fontScale="92500" lnSpcReduction="10000"/>
          </a:bodyPr>
          <a:lstStyle/>
          <a:p>
            <a:endParaRPr lang="en-GB"/>
          </a:p>
        </p:txBody>
      </p:sp>
      <p:sp>
        <p:nvSpPr>
          <p:cNvPr id="16" name="Text Placeholder 15">
            <a:extLst>
              <a:ext uri="{FF2B5EF4-FFF2-40B4-BE49-F238E27FC236}">
                <a16:creationId xmlns:a16="http://schemas.microsoft.com/office/drawing/2014/main" id="{599E000D-A1CC-43B7-A1FE-17B42C012B53}"/>
              </a:ext>
            </a:extLst>
          </p:cNvPr>
          <p:cNvSpPr>
            <a:spLocks noGrp="1"/>
          </p:cNvSpPr>
          <p:nvPr>
            <p:ph type="body" sz="quarter" idx="24"/>
          </p:nvPr>
        </p:nvSpPr>
        <p:spPr>
          <a:xfrm>
            <a:off x="3981691" y="4911599"/>
            <a:ext cx="1990846" cy="217488"/>
          </a:xfrm>
        </p:spPr>
        <p:txBody>
          <a:bodyPr>
            <a:normAutofit fontScale="92500" lnSpcReduction="10000"/>
          </a:bodyPr>
          <a:lstStyle/>
          <a:p>
            <a:r>
              <a:rPr lang="en-GB" dirty="0"/>
              <a:t>TECHNOLOGY MANAGER</a:t>
            </a:r>
          </a:p>
        </p:txBody>
      </p:sp>
      <p:sp>
        <p:nvSpPr>
          <p:cNvPr id="17" name="Text Placeholder 16">
            <a:extLst>
              <a:ext uri="{FF2B5EF4-FFF2-40B4-BE49-F238E27FC236}">
                <a16:creationId xmlns:a16="http://schemas.microsoft.com/office/drawing/2014/main" id="{B09B255B-7B6A-4592-87F1-7835D28D1B68}"/>
              </a:ext>
            </a:extLst>
          </p:cNvPr>
          <p:cNvSpPr>
            <a:spLocks noGrp="1"/>
          </p:cNvSpPr>
          <p:nvPr>
            <p:ph type="body" sz="quarter" idx="25"/>
          </p:nvPr>
        </p:nvSpPr>
        <p:spPr/>
        <p:txBody>
          <a:bodyPr>
            <a:normAutofit fontScale="92500" lnSpcReduction="10000"/>
          </a:bodyPr>
          <a:lstStyle/>
          <a:p>
            <a:endParaRPr lang="en-GB"/>
          </a:p>
        </p:txBody>
      </p:sp>
      <p:sp>
        <p:nvSpPr>
          <p:cNvPr id="18" name="Text Placeholder 17">
            <a:extLst>
              <a:ext uri="{FF2B5EF4-FFF2-40B4-BE49-F238E27FC236}">
                <a16:creationId xmlns:a16="http://schemas.microsoft.com/office/drawing/2014/main" id="{A1A14AC7-386C-4831-9241-B7AF66E72F0A}"/>
              </a:ext>
            </a:extLst>
          </p:cNvPr>
          <p:cNvSpPr>
            <a:spLocks noGrp="1"/>
          </p:cNvSpPr>
          <p:nvPr>
            <p:ph type="body" sz="quarter" idx="26"/>
          </p:nvPr>
        </p:nvSpPr>
        <p:spPr>
          <a:xfrm>
            <a:off x="1382713" y="2157412"/>
            <a:ext cx="1849437" cy="1077789"/>
          </a:xfrm>
        </p:spPr>
        <p:txBody>
          <a:bodyPr/>
          <a:lstStyle/>
          <a:p>
            <a:r>
              <a:rPr lang="en-GB" dirty="0"/>
              <a:t>Gordon Baisley has volunteered with VPFC for 8 years. Initially coaching his eldest son, then as Head Coach for his middle son’s group, becoming Chair in 2017.</a:t>
            </a:r>
          </a:p>
        </p:txBody>
      </p:sp>
      <p:sp>
        <p:nvSpPr>
          <p:cNvPr id="19" name="Text Placeholder 18">
            <a:extLst>
              <a:ext uri="{FF2B5EF4-FFF2-40B4-BE49-F238E27FC236}">
                <a16:creationId xmlns:a16="http://schemas.microsoft.com/office/drawing/2014/main" id="{49F8E21B-246C-466E-9E5A-6C5E0FE68E22}"/>
              </a:ext>
            </a:extLst>
          </p:cNvPr>
          <p:cNvSpPr>
            <a:spLocks noGrp="1"/>
          </p:cNvSpPr>
          <p:nvPr>
            <p:ph type="body" sz="quarter" idx="27"/>
          </p:nvPr>
        </p:nvSpPr>
        <p:spPr/>
        <p:txBody>
          <a:bodyPr/>
          <a:lstStyle/>
          <a:p>
            <a:r>
              <a:rPr lang="en-GB" dirty="0"/>
              <a:t>Mike Hilary has been Treasurer since 2022. He has had two daughters play at VPFC and currently also coaches in Year 2. </a:t>
            </a:r>
          </a:p>
        </p:txBody>
      </p:sp>
      <p:sp>
        <p:nvSpPr>
          <p:cNvPr id="20" name="Text Placeholder 19">
            <a:extLst>
              <a:ext uri="{FF2B5EF4-FFF2-40B4-BE49-F238E27FC236}">
                <a16:creationId xmlns:a16="http://schemas.microsoft.com/office/drawing/2014/main" id="{50C42238-1B9C-458E-934A-5CE31C3D4FD6}"/>
              </a:ext>
            </a:extLst>
          </p:cNvPr>
          <p:cNvSpPr>
            <a:spLocks noGrp="1"/>
          </p:cNvSpPr>
          <p:nvPr>
            <p:ph type="body" sz="quarter" idx="28"/>
          </p:nvPr>
        </p:nvSpPr>
        <p:spPr/>
        <p:txBody>
          <a:bodyPr/>
          <a:lstStyle/>
          <a:p>
            <a:endParaRPr lang="en-GB"/>
          </a:p>
        </p:txBody>
      </p:sp>
      <p:sp>
        <p:nvSpPr>
          <p:cNvPr id="21" name="Text Placeholder 20">
            <a:extLst>
              <a:ext uri="{FF2B5EF4-FFF2-40B4-BE49-F238E27FC236}">
                <a16:creationId xmlns:a16="http://schemas.microsoft.com/office/drawing/2014/main" id="{A94D9F6D-43CE-4376-AEAF-E4A14F24DB88}"/>
              </a:ext>
            </a:extLst>
          </p:cNvPr>
          <p:cNvSpPr>
            <a:spLocks noGrp="1"/>
          </p:cNvSpPr>
          <p:nvPr>
            <p:ph type="body" sz="quarter" idx="29"/>
          </p:nvPr>
        </p:nvSpPr>
        <p:spPr/>
        <p:txBody>
          <a:bodyPr/>
          <a:lstStyle/>
          <a:p>
            <a:r>
              <a:rPr lang="en-GB" dirty="0"/>
              <a:t>Kate Hanks has been club secretary since 2023. She has two children at the club. </a:t>
            </a:r>
          </a:p>
        </p:txBody>
      </p:sp>
      <p:sp>
        <p:nvSpPr>
          <p:cNvPr id="22" name="Text Placeholder 21">
            <a:extLst>
              <a:ext uri="{FF2B5EF4-FFF2-40B4-BE49-F238E27FC236}">
                <a16:creationId xmlns:a16="http://schemas.microsoft.com/office/drawing/2014/main" id="{5FDABBE8-0022-4B63-900B-203C4D235E12}"/>
              </a:ext>
            </a:extLst>
          </p:cNvPr>
          <p:cNvSpPr>
            <a:spLocks noGrp="1"/>
          </p:cNvSpPr>
          <p:nvPr>
            <p:ph type="body" sz="quarter" idx="30"/>
          </p:nvPr>
        </p:nvSpPr>
        <p:spPr/>
        <p:txBody>
          <a:bodyPr/>
          <a:lstStyle/>
          <a:p>
            <a:r>
              <a:rPr lang="en-GB" dirty="0"/>
              <a:t>Caroline Rich has been Assistant Welfare Officer since 2023. She currently has two children playing at the club.</a:t>
            </a:r>
          </a:p>
        </p:txBody>
      </p:sp>
      <p:sp>
        <p:nvSpPr>
          <p:cNvPr id="23" name="Text Placeholder 22">
            <a:extLst>
              <a:ext uri="{FF2B5EF4-FFF2-40B4-BE49-F238E27FC236}">
                <a16:creationId xmlns:a16="http://schemas.microsoft.com/office/drawing/2014/main" id="{20E9300E-4675-4F96-B5AF-C4ABCAFE1FBC}"/>
              </a:ext>
            </a:extLst>
          </p:cNvPr>
          <p:cNvSpPr>
            <a:spLocks noGrp="1"/>
          </p:cNvSpPr>
          <p:nvPr>
            <p:ph type="body" sz="quarter" idx="31"/>
          </p:nvPr>
        </p:nvSpPr>
        <p:spPr/>
        <p:txBody>
          <a:bodyPr/>
          <a:lstStyle/>
          <a:p>
            <a:endParaRPr lang="en-GB"/>
          </a:p>
        </p:txBody>
      </p:sp>
      <p:sp>
        <p:nvSpPr>
          <p:cNvPr id="24" name="Text Placeholder 23">
            <a:extLst>
              <a:ext uri="{FF2B5EF4-FFF2-40B4-BE49-F238E27FC236}">
                <a16:creationId xmlns:a16="http://schemas.microsoft.com/office/drawing/2014/main" id="{8301798A-29D3-484B-B1D7-EF0B88D6AD22}"/>
              </a:ext>
            </a:extLst>
          </p:cNvPr>
          <p:cNvSpPr>
            <a:spLocks noGrp="1"/>
          </p:cNvSpPr>
          <p:nvPr>
            <p:ph type="body" sz="quarter" idx="32"/>
          </p:nvPr>
        </p:nvSpPr>
        <p:spPr/>
        <p:txBody>
          <a:bodyPr/>
          <a:lstStyle/>
          <a:p>
            <a:r>
              <a:rPr lang="en-GB" dirty="0"/>
              <a:t>Arianna </a:t>
            </a:r>
            <a:r>
              <a:rPr lang="en-GB" dirty="0" err="1"/>
              <a:t>Arcangeli</a:t>
            </a:r>
            <a:r>
              <a:rPr lang="en-GB" dirty="0"/>
              <a:t> has been Welfare Officer since 2023. She has two children playing at VPFC.</a:t>
            </a:r>
          </a:p>
        </p:txBody>
      </p:sp>
      <p:sp>
        <p:nvSpPr>
          <p:cNvPr id="25" name="Text Placeholder 24">
            <a:extLst>
              <a:ext uri="{FF2B5EF4-FFF2-40B4-BE49-F238E27FC236}">
                <a16:creationId xmlns:a16="http://schemas.microsoft.com/office/drawing/2014/main" id="{090FB3F1-F815-4AB4-B372-BB6D86071511}"/>
              </a:ext>
            </a:extLst>
          </p:cNvPr>
          <p:cNvSpPr>
            <a:spLocks noGrp="1"/>
          </p:cNvSpPr>
          <p:nvPr>
            <p:ph type="body" sz="quarter" idx="33"/>
          </p:nvPr>
        </p:nvSpPr>
        <p:spPr/>
        <p:txBody>
          <a:bodyPr/>
          <a:lstStyle/>
          <a:p>
            <a:r>
              <a:rPr lang="en-GB" dirty="0"/>
              <a:t>Adam Low has been club Technology Manager since 2023. He has one </a:t>
            </a:r>
            <a:r>
              <a:rPr lang="en-GB"/>
              <a:t>son playing at the club.</a:t>
            </a:r>
          </a:p>
        </p:txBody>
      </p:sp>
      <p:sp>
        <p:nvSpPr>
          <p:cNvPr id="26" name="Text Placeholder 25">
            <a:extLst>
              <a:ext uri="{FF2B5EF4-FFF2-40B4-BE49-F238E27FC236}">
                <a16:creationId xmlns:a16="http://schemas.microsoft.com/office/drawing/2014/main" id="{DCDE3847-6481-4140-8BBC-010A907EBBEF}"/>
              </a:ext>
            </a:extLst>
          </p:cNvPr>
          <p:cNvSpPr>
            <a:spLocks noGrp="1"/>
          </p:cNvSpPr>
          <p:nvPr>
            <p:ph type="body" sz="quarter" idx="34"/>
          </p:nvPr>
        </p:nvSpPr>
        <p:spPr/>
        <p:txBody>
          <a:bodyPr/>
          <a:lstStyle/>
          <a:p>
            <a:endParaRPr lang="en-GB"/>
          </a:p>
        </p:txBody>
      </p:sp>
      <p:sp>
        <p:nvSpPr>
          <p:cNvPr id="2" name="TextBox 1">
            <a:extLst>
              <a:ext uri="{FF2B5EF4-FFF2-40B4-BE49-F238E27FC236}">
                <a16:creationId xmlns:a16="http://schemas.microsoft.com/office/drawing/2014/main" id="{59802297-185F-8074-5C50-86F21787C306}"/>
              </a:ext>
            </a:extLst>
          </p:cNvPr>
          <p:cNvSpPr txBox="1"/>
          <p:nvPr/>
        </p:nvSpPr>
        <p:spPr>
          <a:xfrm>
            <a:off x="9352344" y="590309"/>
            <a:ext cx="0" cy="0"/>
          </a:xfrm>
          <a:prstGeom prst="rect">
            <a:avLst/>
          </a:prstGeom>
          <a:noFill/>
        </p:spPr>
        <p:txBody>
          <a:bodyPr wrap="none" rtlCol="0">
            <a:noAutofit/>
          </a:bodyPr>
          <a:lstStyle/>
          <a:p>
            <a:pPr algn="l"/>
            <a:endParaRPr lang="en-US" sz="1400" dirty="0">
              <a:solidFill>
                <a:schemeClr val="tx1"/>
              </a:solidFill>
              <a:latin typeface="FS Dillon" panose="02000506030000020004" pitchFamily="2" charset="77"/>
              <a:hlinkClick r:id="rId3">
                <a:extLst>
                  <a:ext uri="{A12FA001-AC4F-418D-AE19-62706E023703}">
                    <ahyp:hlinkClr xmlns:ahyp="http://schemas.microsoft.com/office/drawing/2018/hyperlinkcolor" val="tx"/>
                  </a:ext>
                </a:extLst>
              </a:hlinkClick>
            </a:endParaRPr>
          </a:p>
        </p:txBody>
      </p:sp>
      <p:sp>
        <p:nvSpPr>
          <p:cNvPr id="27" name="TextBox 26">
            <a:extLst>
              <a:ext uri="{FF2B5EF4-FFF2-40B4-BE49-F238E27FC236}">
                <a16:creationId xmlns:a16="http://schemas.microsoft.com/office/drawing/2014/main" id="{F67CBD92-0788-5F5F-ABC9-47FC829C98D8}"/>
              </a:ext>
            </a:extLst>
          </p:cNvPr>
          <p:cNvSpPr txBox="1"/>
          <p:nvPr/>
        </p:nvSpPr>
        <p:spPr>
          <a:xfrm>
            <a:off x="9201873" y="636608"/>
            <a:ext cx="0" cy="0"/>
          </a:xfrm>
          <a:prstGeom prst="rect">
            <a:avLst/>
          </a:prstGeom>
          <a:noFill/>
        </p:spPr>
        <p:txBody>
          <a:bodyPr wrap="none" rtlCol="0">
            <a:noAutofit/>
          </a:bodyPr>
          <a:lstStyle/>
          <a:p>
            <a:pPr algn="l"/>
            <a:endParaRPr lang="en-US" sz="1400" dirty="0">
              <a:solidFill>
                <a:schemeClr val="tx1"/>
              </a:solidFill>
              <a:latin typeface="FS Dillon" panose="02000506030000020004" pitchFamily="2" charset="77"/>
              <a:hlinkClick r:id="rId3">
                <a:extLst>
                  <a:ext uri="{A12FA001-AC4F-418D-AE19-62706E023703}">
                    <ahyp:hlinkClr xmlns:ahyp="http://schemas.microsoft.com/office/drawing/2018/hyperlinkcolor" val="tx"/>
                  </a:ext>
                </a:extLst>
              </a:hlinkClick>
            </a:endParaRPr>
          </a:p>
        </p:txBody>
      </p:sp>
      <p:sp>
        <p:nvSpPr>
          <p:cNvPr id="28" name="TextBox 27">
            <a:extLst>
              <a:ext uri="{FF2B5EF4-FFF2-40B4-BE49-F238E27FC236}">
                <a16:creationId xmlns:a16="http://schemas.microsoft.com/office/drawing/2014/main" id="{0D343406-DC56-8315-331D-1E0A411699E7}"/>
              </a:ext>
            </a:extLst>
          </p:cNvPr>
          <p:cNvSpPr txBox="1"/>
          <p:nvPr/>
        </p:nvSpPr>
        <p:spPr>
          <a:xfrm>
            <a:off x="9398643" y="833377"/>
            <a:ext cx="0" cy="0"/>
          </a:xfrm>
          <a:prstGeom prst="rect">
            <a:avLst/>
          </a:prstGeom>
          <a:noFill/>
        </p:spPr>
        <p:txBody>
          <a:bodyPr wrap="none" rtlCol="0">
            <a:noAutofit/>
          </a:bodyPr>
          <a:lstStyle/>
          <a:p>
            <a:pPr algn="l"/>
            <a:endParaRPr lang="en-US" sz="1400" dirty="0">
              <a:solidFill>
                <a:schemeClr val="tx1"/>
              </a:solidFill>
              <a:latin typeface="FS Dillon" panose="02000506030000020004" pitchFamily="2" charset="77"/>
              <a:hlinkClick r:id="rId3">
                <a:extLst>
                  <a:ext uri="{A12FA001-AC4F-418D-AE19-62706E023703}">
                    <ahyp:hlinkClr xmlns:ahyp="http://schemas.microsoft.com/office/drawing/2018/hyperlinkcolor" val="tx"/>
                  </a:ext>
                </a:extLst>
              </a:hlinkClick>
            </a:endParaRPr>
          </a:p>
        </p:txBody>
      </p:sp>
    </p:spTree>
    <p:extLst>
      <p:ext uri="{BB962C8B-B14F-4D97-AF65-F5344CB8AC3E}">
        <p14:creationId xmlns:p14="http://schemas.microsoft.com/office/powerpoint/2010/main" val="2160735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alendar&#10;&#10;Description automatically generated with medium confidence">
            <a:extLst>
              <a:ext uri="{FF2B5EF4-FFF2-40B4-BE49-F238E27FC236}">
                <a16:creationId xmlns:a16="http://schemas.microsoft.com/office/drawing/2014/main" id="{C406C691-2824-4B56-8C47-DAE534F7318E}"/>
              </a:ext>
            </a:extLst>
          </p:cNvPr>
          <p:cNvPicPr>
            <a:picLocks noChangeAspect="1"/>
          </p:cNvPicPr>
          <p:nvPr/>
        </p:nvPicPr>
        <p:blipFill rotWithShape="1">
          <a:blip r:embed="rId2">
            <a:extLst>
              <a:ext uri="{28A0092B-C50C-407E-A947-70E740481C1C}">
                <a14:useLocalDpi xmlns:a14="http://schemas.microsoft.com/office/drawing/2010/main" val="0"/>
              </a:ext>
            </a:extLst>
          </a:blip>
          <a:srcRect l="2594" t="22155" r="1960" b="70070"/>
          <a:stretch/>
        </p:blipFill>
        <p:spPr>
          <a:xfrm>
            <a:off x="256988" y="1584960"/>
            <a:ext cx="9454777" cy="556260"/>
          </a:xfrm>
          <a:prstGeom prst="rect">
            <a:avLst/>
          </a:prstGeom>
        </p:spPr>
      </p:pic>
      <p:graphicFrame>
        <p:nvGraphicFramePr>
          <p:cNvPr id="4" name="Table 4">
            <a:extLst>
              <a:ext uri="{FF2B5EF4-FFF2-40B4-BE49-F238E27FC236}">
                <a16:creationId xmlns:a16="http://schemas.microsoft.com/office/drawing/2014/main" id="{0545E548-D1B3-4826-A2FE-481AC8A1645E}"/>
              </a:ext>
            </a:extLst>
          </p:cNvPr>
          <p:cNvGraphicFramePr>
            <a:graphicFrameLocks/>
          </p:cNvGraphicFramePr>
          <p:nvPr>
            <p:extLst>
              <p:ext uri="{D42A27DB-BD31-4B8C-83A1-F6EECF244321}">
                <p14:modId xmlns:p14="http://schemas.microsoft.com/office/powerpoint/2010/main" val="3262723570"/>
              </p:ext>
            </p:extLst>
          </p:nvPr>
        </p:nvGraphicFramePr>
        <p:xfrm>
          <a:off x="304800" y="2141220"/>
          <a:ext cx="9389035" cy="4699971"/>
        </p:xfrm>
        <a:graphic>
          <a:graphicData uri="http://schemas.openxmlformats.org/drawingml/2006/table">
            <a:tbl>
              <a:tblPr firstRow="1" bandRow="1">
                <a:tableStyleId>{BDBED569-4797-4DF1-A0F4-6AAB3CD982D8}</a:tableStyleId>
              </a:tblPr>
              <a:tblGrid>
                <a:gridCol w="1870635">
                  <a:extLst>
                    <a:ext uri="{9D8B030D-6E8A-4147-A177-3AD203B41FA5}">
                      <a16:colId xmlns:a16="http://schemas.microsoft.com/office/drawing/2014/main" val="4125670610"/>
                    </a:ext>
                  </a:extLst>
                </a:gridCol>
                <a:gridCol w="1876612">
                  <a:extLst>
                    <a:ext uri="{9D8B030D-6E8A-4147-A177-3AD203B41FA5}">
                      <a16:colId xmlns:a16="http://schemas.microsoft.com/office/drawing/2014/main" val="3899389965"/>
                    </a:ext>
                  </a:extLst>
                </a:gridCol>
                <a:gridCol w="1882588">
                  <a:extLst>
                    <a:ext uri="{9D8B030D-6E8A-4147-A177-3AD203B41FA5}">
                      <a16:colId xmlns:a16="http://schemas.microsoft.com/office/drawing/2014/main" val="2221841595"/>
                    </a:ext>
                  </a:extLst>
                </a:gridCol>
                <a:gridCol w="1882589">
                  <a:extLst>
                    <a:ext uri="{9D8B030D-6E8A-4147-A177-3AD203B41FA5}">
                      <a16:colId xmlns:a16="http://schemas.microsoft.com/office/drawing/2014/main" val="516474111"/>
                    </a:ext>
                  </a:extLst>
                </a:gridCol>
                <a:gridCol w="1876611">
                  <a:extLst>
                    <a:ext uri="{9D8B030D-6E8A-4147-A177-3AD203B41FA5}">
                      <a16:colId xmlns:a16="http://schemas.microsoft.com/office/drawing/2014/main" val="3120689582"/>
                    </a:ext>
                  </a:extLst>
                </a:gridCol>
              </a:tblGrid>
              <a:tr h="682737">
                <a:tc>
                  <a:txBody>
                    <a:bodyPr/>
                    <a:lstStyle/>
                    <a:p>
                      <a:r>
                        <a:rPr lang="en-GB" sz="1200" dirty="0">
                          <a:solidFill>
                            <a:schemeClr val="tx2"/>
                          </a:solidFill>
                        </a:rPr>
                        <a:t>Coaches Feedback</a:t>
                      </a:r>
                    </a:p>
                    <a:p>
                      <a:r>
                        <a:rPr lang="en-GB" sz="1200" b="0" dirty="0">
                          <a:solidFill>
                            <a:schemeClr val="tx2"/>
                          </a:solidFill>
                        </a:rPr>
                        <a:t>Listen to Coaches feedback from interactions with parents</a:t>
                      </a:r>
                    </a:p>
                  </a:txBody>
                  <a:tcPr>
                    <a:solidFill>
                      <a:schemeClr val="bg1">
                        <a:alpha val="70000"/>
                      </a:schemeClr>
                    </a:solidFill>
                  </a:tcPr>
                </a:tc>
                <a:tc>
                  <a:txBody>
                    <a:bodyPr/>
                    <a:lstStyle/>
                    <a:p>
                      <a:r>
                        <a:rPr lang="en-GB" sz="1200" b="0" dirty="0">
                          <a:solidFill>
                            <a:schemeClr val="tx2"/>
                          </a:solidFill>
                        </a:rPr>
                        <a:t>Ongoing</a:t>
                      </a:r>
                    </a:p>
                  </a:txBody>
                  <a:tcPr>
                    <a:solidFill>
                      <a:schemeClr val="bg1">
                        <a:alpha val="70000"/>
                      </a:schemeClr>
                    </a:solidFill>
                  </a:tcPr>
                </a:tc>
                <a:tc>
                  <a:txBody>
                    <a:bodyPr/>
                    <a:lstStyle/>
                    <a:p>
                      <a:r>
                        <a:rPr lang="en-GB" sz="1200" b="0" dirty="0">
                          <a:solidFill>
                            <a:schemeClr val="tx2"/>
                          </a:solidFill>
                        </a:rPr>
                        <a:t>Committee</a:t>
                      </a:r>
                    </a:p>
                  </a:txBody>
                  <a:tcPr>
                    <a:solidFill>
                      <a:schemeClr val="bg1">
                        <a:alpha val="70000"/>
                      </a:schemeClr>
                    </a:solidFill>
                  </a:tcPr>
                </a:tc>
                <a:tc>
                  <a:txBody>
                    <a:bodyPr/>
                    <a:lstStyle/>
                    <a:p>
                      <a:r>
                        <a:rPr lang="en-GB" sz="1200" b="0" dirty="0">
                          <a:solidFill>
                            <a:schemeClr val="tx2"/>
                          </a:solidFill>
                        </a:rPr>
                        <a:t>None</a:t>
                      </a:r>
                    </a:p>
                  </a:txBody>
                  <a:tcPr>
                    <a:solidFill>
                      <a:schemeClr val="bg1">
                        <a:alpha val="70000"/>
                      </a:schemeClr>
                    </a:solidFill>
                  </a:tcPr>
                </a:tc>
                <a:tc>
                  <a:txBody>
                    <a:bodyPr/>
                    <a:lstStyle/>
                    <a:p>
                      <a:r>
                        <a:rPr lang="en-GB" sz="1200" b="0" dirty="0">
                          <a:solidFill>
                            <a:schemeClr val="tx2"/>
                          </a:solidFill>
                        </a:rPr>
                        <a:t>Termly Coaches Meetings</a:t>
                      </a:r>
                    </a:p>
                  </a:txBody>
                  <a:tcPr>
                    <a:solidFill>
                      <a:schemeClr val="bg1">
                        <a:alpha val="70000"/>
                      </a:schemeClr>
                    </a:solidFill>
                  </a:tcPr>
                </a:tc>
                <a:extLst>
                  <a:ext uri="{0D108BD9-81ED-4DB2-BD59-A6C34878D82A}">
                    <a16:rowId xmlns:a16="http://schemas.microsoft.com/office/drawing/2014/main" val="279238776"/>
                  </a:ext>
                </a:extLst>
              </a:tr>
              <a:tr h="682737">
                <a:tc>
                  <a:txBody>
                    <a:bodyPr/>
                    <a:lstStyle/>
                    <a:p>
                      <a:r>
                        <a:rPr lang="en-GB" sz="1200" b="1" dirty="0">
                          <a:solidFill>
                            <a:schemeClr val="tx2"/>
                          </a:solidFill>
                        </a:rPr>
                        <a:t>News Articles</a:t>
                      </a:r>
                    </a:p>
                    <a:p>
                      <a:r>
                        <a:rPr lang="en-GB" sz="1200" dirty="0">
                          <a:solidFill>
                            <a:schemeClr val="tx2"/>
                          </a:solidFill>
                        </a:rPr>
                        <a:t>Share what we are doing in the form of regular website news updates</a:t>
                      </a:r>
                    </a:p>
                  </a:txBody>
                  <a:tcPr>
                    <a:solidFill>
                      <a:schemeClr val="bg1">
                        <a:alpha val="70000"/>
                      </a:schemeClr>
                    </a:solidFill>
                  </a:tcPr>
                </a:tc>
                <a:tc>
                  <a:txBody>
                    <a:bodyPr/>
                    <a:lstStyle/>
                    <a:p>
                      <a:r>
                        <a:rPr lang="en-GB" sz="1200" b="0" dirty="0">
                          <a:solidFill>
                            <a:schemeClr val="tx2"/>
                          </a:solidFill>
                        </a:rPr>
                        <a:t>Ongoing</a:t>
                      </a:r>
                      <a:endParaRPr lang="en-GB" sz="1200" dirty="0">
                        <a:solidFill>
                          <a:schemeClr val="tx2"/>
                        </a:solidFill>
                      </a:endParaRPr>
                    </a:p>
                  </a:txBody>
                  <a:tcPr>
                    <a:solidFill>
                      <a:schemeClr val="bg1">
                        <a:alpha val="70000"/>
                      </a:schemeClr>
                    </a:solidFill>
                  </a:tcPr>
                </a:tc>
                <a:tc>
                  <a:txBody>
                    <a:bodyPr/>
                    <a:lstStyle/>
                    <a:p>
                      <a:r>
                        <a:rPr lang="en-GB" sz="1200" dirty="0">
                          <a:solidFill>
                            <a:schemeClr val="tx2"/>
                          </a:solidFill>
                        </a:rPr>
                        <a:t>Lead: Club Secretary</a:t>
                      </a:r>
                    </a:p>
                    <a:p>
                      <a:r>
                        <a:rPr lang="en-GB" sz="1200" dirty="0">
                          <a:solidFill>
                            <a:schemeClr val="tx2"/>
                          </a:solidFill>
                        </a:rPr>
                        <a:t>Support: Technology Manager, Head Coaches</a:t>
                      </a:r>
                    </a:p>
                  </a:txBody>
                  <a:tcPr>
                    <a:solidFill>
                      <a:schemeClr val="bg1">
                        <a:alpha val="70000"/>
                      </a:schemeClr>
                    </a:solidFill>
                  </a:tcPr>
                </a:tc>
                <a:tc>
                  <a:txBody>
                    <a:bodyPr/>
                    <a:lstStyle/>
                    <a:p>
                      <a:r>
                        <a:rPr lang="en-GB" sz="1200" dirty="0">
                          <a:solidFill>
                            <a:schemeClr val="tx2"/>
                          </a:solidFill>
                        </a:rPr>
                        <a:t>None</a:t>
                      </a:r>
                    </a:p>
                  </a:txBody>
                  <a:tcPr>
                    <a:solidFill>
                      <a:schemeClr val="bg1">
                        <a:alpha val="7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2"/>
                          </a:solidFill>
                        </a:rPr>
                        <a:t>Termly Committee Meetings</a:t>
                      </a:r>
                    </a:p>
                  </a:txBody>
                  <a:tcPr>
                    <a:solidFill>
                      <a:schemeClr val="bg1">
                        <a:alpha val="70000"/>
                      </a:schemeClr>
                    </a:solidFill>
                  </a:tcPr>
                </a:tc>
                <a:extLst>
                  <a:ext uri="{0D108BD9-81ED-4DB2-BD59-A6C34878D82A}">
                    <a16:rowId xmlns:a16="http://schemas.microsoft.com/office/drawing/2014/main" val="3350090079"/>
                  </a:ext>
                </a:extLst>
              </a:tr>
              <a:tr h="682737">
                <a:tc>
                  <a:txBody>
                    <a:bodyPr/>
                    <a:lstStyle/>
                    <a:p>
                      <a:r>
                        <a:rPr lang="en-GB" sz="1200" b="1" dirty="0">
                          <a:solidFill>
                            <a:schemeClr val="tx2"/>
                          </a:solidFill>
                        </a:rPr>
                        <a:t>Instagram</a:t>
                      </a:r>
                    </a:p>
                    <a:p>
                      <a:r>
                        <a:rPr lang="en-GB" sz="1200" dirty="0">
                          <a:solidFill>
                            <a:schemeClr val="tx2"/>
                          </a:solidFill>
                        </a:rPr>
                        <a:t>Make use of our effort to get photo permissions by launching visual </a:t>
                      </a:r>
                      <a:r>
                        <a:rPr lang="en-GB" sz="1200" dirty="0" err="1">
                          <a:solidFill>
                            <a:schemeClr val="tx2"/>
                          </a:solidFill>
                        </a:rPr>
                        <a:t>Instragram</a:t>
                      </a:r>
                      <a:r>
                        <a:rPr lang="en-GB" sz="1200" dirty="0">
                          <a:solidFill>
                            <a:schemeClr val="tx2"/>
                          </a:solidFill>
                        </a:rPr>
                        <a:t> account</a:t>
                      </a:r>
                    </a:p>
                  </a:txBody>
                  <a:tcPr>
                    <a:solidFill>
                      <a:schemeClr val="bg1">
                        <a:alpha val="70000"/>
                      </a:schemeClr>
                    </a:solidFill>
                  </a:tcPr>
                </a:tc>
                <a:tc>
                  <a:txBody>
                    <a:bodyPr/>
                    <a:lstStyle/>
                    <a:p>
                      <a:r>
                        <a:rPr lang="en-GB" sz="1200" b="0" dirty="0">
                          <a:solidFill>
                            <a:schemeClr val="tx2"/>
                          </a:solidFill>
                        </a:rPr>
                        <a:t>Ongoing</a:t>
                      </a:r>
                      <a:endParaRPr lang="en-GB" sz="1200" dirty="0">
                        <a:solidFill>
                          <a:schemeClr val="tx2"/>
                        </a:solidFill>
                      </a:endParaRPr>
                    </a:p>
                  </a:txBody>
                  <a:tcPr>
                    <a:solidFill>
                      <a:schemeClr val="bg1">
                        <a:alpha val="70000"/>
                      </a:schemeClr>
                    </a:solidFill>
                  </a:tcPr>
                </a:tc>
                <a:tc>
                  <a:txBody>
                    <a:bodyPr/>
                    <a:lstStyle/>
                    <a:p>
                      <a:r>
                        <a:rPr lang="en-GB" sz="1200" dirty="0">
                          <a:solidFill>
                            <a:schemeClr val="tx2"/>
                          </a:solidFill>
                        </a:rPr>
                        <a:t>Lead: Club Secretary</a:t>
                      </a:r>
                    </a:p>
                    <a:p>
                      <a:r>
                        <a:rPr lang="en-GB" sz="1200" dirty="0">
                          <a:solidFill>
                            <a:schemeClr val="tx2"/>
                          </a:solidFill>
                        </a:rPr>
                        <a:t>Support: Technology Manager, Head Coaches</a:t>
                      </a:r>
                    </a:p>
                  </a:txBody>
                  <a:tcPr>
                    <a:solidFill>
                      <a:schemeClr val="bg1">
                        <a:alpha val="70000"/>
                      </a:schemeClr>
                    </a:solidFill>
                  </a:tcPr>
                </a:tc>
                <a:tc>
                  <a:txBody>
                    <a:bodyPr/>
                    <a:lstStyle/>
                    <a:p>
                      <a:r>
                        <a:rPr lang="en-GB" sz="1200" dirty="0">
                          <a:solidFill>
                            <a:schemeClr val="tx2"/>
                          </a:solidFill>
                        </a:rPr>
                        <a:t>None</a:t>
                      </a:r>
                    </a:p>
                  </a:txBody>
                  <a:tcPr>
                    <a:solidFill>
                      <a:schemeClr val="bg1">
                        <a:alpha val="7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solidFill>
                            <a:schemeClr val="tx2"/>
                          </a:solidFill>
                        </a:rPr>
                        <a:t>Termly Committee Meetings</a:t>
                      </a:r>
                    </a:p>
                  </a:txBody>
                  <a:tcPr>
                    <a:solidFill>
                      <a:schemeClr val="bg1">
                        <a:alpha val="70000"/>
                      </a:schemeClr>
                    </a:solidFill>
                  </a:tcPr>
                </a:tc>
                <a:extLst>
                  <a:ext uri="{0D108BD9-81ED-4DB2-BD59-A6C34878D82A}">
                    <a16:rowId xmlns:a16="http://schemas.microsoft.com/office/drawing/2014/main" val="1066648852"/>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dirty="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844108709"/>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extLst>
                  <a:ext uri="{0D108BD9-81ED-4DB2-BD59-A6C34878D82A}">
                    <a16:rowId xmlns:a16="http://schemas.microsoft.com/office/drawing/2014/main" val="2658269976"/>
                  </a:ext>
                </a:extLst>
              </a:tr>
              <a:tr h="682737">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a:solidFill>
                          <a:schemeClr val="tx2"/>
                        </a:solidFill>
                      </a:endParaRPr>
                    </a:p>
                  </a:txBody>
                  <a:tcPr>
                    <a:solidFill>
                      <a:schemeClr val="bg1">
                        <a:alpha val="70000"/>
                      </a:schemeClr>
                    </a:solidFill>
                  </a:tcPr>
                </a:tc>
                <a:tc>
                  <a:txBody>
                    <a:bodyPr/>
                    <a:lstStyle/>
                    <a:p>
                      <a:endParaRPr lang="en-GB" sz="1200" dirty="0">
                        <a:solidFill>
                          <a:schemeClr val="tx2"/>
                        </a:solidFill>
                      </a:endParaRPr>
                    </a:p>
                  </a:txBody>
                  <a:tcPr>
                    <a:solidFill>
                      <a:schemeClr val="bg1">
                        <a:alpha val="70000"/>
                      </a:schemeClr>
                    </a:solidFill>
                  </a:tcPr>
                </a:tc>
                <a:extLst>
                  <a:ext uri="{0D108BD9-81ED-4DB2-BD59-A6C34878D82A}">
                    <a16:rowId xmlns:a16="http://schemas.microsoft.com/office/drawing/2014/main" val="2333855720"/>
                  </a:ext>
                </a:extLst>
              </a:tr>
            </a:tbl>
          </a:graphicData>
        </a:graphic>
      </p:graphicFrame>
      <p:sp>
        <p:nvSpPr>
          <p:cNvPr id="2" name="Text Placeholder 1">
            <a:extLst>
              <a:ext uri="{FF2B5EF4-FFF2-40B4-BE49-F238E27FC236}">
                <a16:creationId xmlns:a16="http://schemas.microsoft.com/office/drawing/2014/main" id="{948A3D6F-0EF6-453F-A5E0-C9ED604F3EF6}"/>
              </a:ext>
            </a:extLst>
          </p:cNvPr>
          <p:cNvSpPr>
            <a:spLocks noGrp="1"/>
          </p:cNvSpPr>
          <p:nvPr>
            <p:ph type="body" sz="quarter" idx="12"/>
          </p:nvPr>
        </p:nvSpPr>
        <p:spPr>
          <a:xfrm>
            <a:off x="2615674" y="267374"/>
            <a:ext cx="5726742" cy="1155026"/>
          </a:xfrm>
        </p:spPr>
        <p:txBody>
          <a:bodyPr>
            <a:normAutofit lnSpcReduction="10000"/>
          </a:bodyPr>
          <a:lstStyle/>
          <a:p>
            <a:r>
              <a:rPr lang="en-GB"/>
              <a:t>Use this planner to set goals and the tasks you need to complete to understand your market, and the methods you will use to listen to and communicate with them. </a:t>
            </a:r>
          </a:p>
          <a:p>
            <a:r>
              <a:rPr lang="en-GB" b="1"/>
              <a:t>Tip: </a:t>
            </a:r>
            <a:r>
              <a:rPr lang="en-GB"/>
              <a:t>Visit our </a:t>
            </a:r>
            <a:r>
              <a:rPr kumimoji="0" lang="en-GB" sz="1200" b="0" i="0" u="sng" strike="noStrike" kern="1200" cap="none" spc="0" normalizeH="0" baseline="0" noProof="0">
                <a:ln>
                  <a:noFill/>
                </a:ln>
                <a:solidFill>
                  <a:srgbClr val="E1261C"/>
                </a:solidFill>
                <a:effectLst/>
                <a:uLnTx/>
                <a:uFillTx/>
                <a:latin typeface="Arial" panose="020B0604020202020204"/>
                <a:ea typeface="+mn-ea"/>
                <a:cs typeface="+mn-cs"/>
                <a:hlinkClick r:id="rId3">
                  <a:extLst>
                    <a:ext uri="{A12FA001-AC4F-418D-AE19-62706E023703}">
                      <ahyp:hlinkClr xmlns:ahyp="http://schemas.microsoft.com/office/drawing/2018/hyperlinkcolor" val="tx"/>
                    </a:ext>
                  </a:extLst>
                </a:hlinkClick>
              </a:rPr>
              <a:t>England Football League and Club Hub</a:t>
            </a:r>
            <a:r>
              <a:rPr kumimoji="0" lang="en-GB" sz="1200" b="0" i="0" u="none" strike="noStrike" kern="1200" cap="none" spc="0" normalizeH="0" baseline="0" noProof="0">
                <a:ln>
                  <a:noFill/>
                </a:ln>
                <a:solidFill>
                  <a:srgbClr val="011E41"/>
                </a:solidFill>
                <a:effectLst/>
                <a:uLnTx/>
                <a:uFillTx/>
                <a:latin typeface="Arial" panose="020B0604020202020204"/>
                <a:ea typeface="+mn-ea"/>
                <a:cs typeface="+mn-cs"/>
              </a:rPr>
              <a:t> </a:t>
            </a:r>
            <a:r>
              <a:rPr lang="en-GB">
                <a:solidFill>
                  <a:srgbClr val="011E41"/>
                </a:solidFill>
              </a:rPr>
              <a:t>for ideas and insights into how to market your club and communicate effectively. Think about placement opportunities with local education providers, or give players within your club the opportunity to manage your online presence and social media content.</a:t>
            </a:r>
            <a:endParaRPr lang="en-GB"/>
          </a:p>
          <a:p>
            <a:pPr algn="l"/>
            <a:endParaRPr lang="en-GB"/>
          </a:p>
        </p:txBody>
      </p:sp>
    </p:spTree>
    <p:extLst>
      <p:ext uri="{BB962C8B-B14F-4D97-AF65-F5344CB8AC3E}">
        <p14:creationId xmlns:p14="http://schemas.microsoft.com/office/powerpoint/2010/main" val="84211767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hyperlink" Target="https://www.youtube.com/channel/UCU5fNYzVSSBzzPS_flutLdQ" TargetMode="External"/></Relationships>
</file>

<file path=ppt/theme/theme1.xml><?xml version="1.0" encoding="utf-8"?>
<a:theme xmlns:a="http://schemas.openxmlformats.org/drawingml/2006/main" name="Office Theme">
  <a:themeElements>
    <a:clrScheme name="England Football">
      <a:dk1>
        <a:srgbClr val="E1261C"/>
      </a:dk1>
      <a:lt1>
        <a:sysClr val="window" lastClr="FFFFFF"/>
      </a:lt1>
      <a:dk2>
        <a:srgbClr val="011E41"/>
      </a:dk2>
      <a:lt2>
        <a:srgbClr val="BBC1CE"/>
      </a:lt2>
      <a:accent1>
        <a:srgbClr val="A01E21"/>
      </a:accent1>
      <a:accent2>
        <a:srgbClr val="011E41"/>
      </a:accent2>
      <a:accent3>
        <a:srgbClr val="FFFFFF"/>
      </a:accent3>
      <a:accent4>
        <a:srgbClr val="011E41"/>
      </a:accent4>
      <a:accent5>
        <a:srgbClr val="BBC1CE"/>
      </a:accent5>
      <a:accent6>
        <a:srgbClr val="E1261C"/>
      </a:accent6>
      <a:hlink>
        <a:srgbClr val="011E41"/>
      </a:hlink>
      <a:folHlink>
        <a:srgbClr val="A01E2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noAutofit/>
      </a:bodyPr>
      <a:lstStyle>
        <a:defPPr algn="l">
          <a:defRPr sz="1400" dirty="0">
            <a:solidFill>
              <a:schemeClr val="tx1"/>
            </a:solidFill>
            <a:latin typeface="FS Dillon" panose="02000506030000020004" pitchFamily="2" charset="77"/>
            <a:hlinkClick xmlns:r="http://schemas.openxmlformats.org/officeDocument/2006/relationships" r:id="rId1">
              <a:extLst>
                <a:ext uri="{A12FA001-AC4F-418D-AE19-62706E023703}">
                  <ahyp:hlinkClr xmlns:ahyp="http://schemas.microsoft.com/office/drawing/2018/hyperlinkcolor" val="tx"/>
                </a:ext>
              </a:extLst>
            </a:hlinkClick>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9020</TotalTime>
  <Words>1255</Words>
  <Application>Microsoft Macintosh PowerPoint</Application>
  <PresentationFormat>A4 Paper (210x297 mm)</PresentationFormat>
  <Paragraphs>191</Paragraphs>
  <Slides>10</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FS Dillon</vt:lpstr>
      <vt:lpstr>FS Dillon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Natalie Fearn</dc:creator>
  <cp:lastModifiedBy>Gordon Baisley</cp:lastModifiedBy>
  <cp:revision>7</cp:revision>
  <cp:lastPrinted>2021-11-01T14:46:56Z</cp:lastPrinted>
  <dcterms:created xsi:type="dcterms:W3CDTF">2021-11-01T13:51:28Z</dcterms:created>
  <dcterms:modified xsi:type="dcterms:W3CDTF">2024-07-18T18:06:47Z</dcterms:modified>
</cp:coreProperties>
</file>